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404040"/>
    <a:srgbClr val="CE295E"/>
    <a:srgbClr val="A6A6A6"/>
    <a:srgbClr val="F2F2F2"/>
    <a:srgbClr val="BFBFBF"/>
    <a:srgbClr val="E37777"/>
    <a:srgbClr val="64A4CA"/>
    <a:srgbClr val="66C5F3"/>
    <a:srgbClr val="F2C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48" y="162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CE295E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Lorem Ipsum 01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0.65</c:v>
                </c:pt>
                <c:pt idx="1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404040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Lorem Ipsum 01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7F7F7F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Lorem Ipsum 01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15-4FB2-9A47-7A8B2E07B7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15-4FB2-9A47-7A8B2E07B7A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CE295E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15-4FB2-9A47-7A8B2E07B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799106480"/>
        <c:axId val="799110008"/>
      </c:barChart>
      <c:catAx>
        <c:axId val="799106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99110008"/>
        <c:crosses val="autoZero"/>
        <c:auto val="1"/>
        <c:lblAlgn val="ctr"/>
        <c:lblOffset val="100"/>
        <c:noMultiLvlLbl val="0"/>
      </c:catAx>
      <c:valAx>
        <c:axId val="799110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6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>
                <a:alpha val="80000"/>
              </a:srgbClr>
            </a:solidFill>
            <a:ln cap="rnd">
              <a:noFill/>
              <a:round/>
            </a:ln>
            <a:effectLst/>
          </c:spPr>
          <c:dPt>
            <c:idx val="0"/>
            <c:bubble3D val="0"/>
            <c:spPr>
              <a:solidFill>
                <a:srgbClr val="7F7F7F">
                  <a:alpha val="80000"/>
                </a:srgbClr>
              </a:solidFill>
              <a:ln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4F-4C60-BFE1-0CC7B2CE5587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CB4F-4C60-BFE1-0CC7B2CE5587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CB4F-4C60-BFE1-0CC7B2CE5587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CB4F-4C60-BFE1-0CC7B2CE5587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9-CB4F-4C60-BFE1-0CC7B2CE5587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B-CB4F-4C60-BFE1-0CC7B2CE5587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D-CB4F-4C60-BFE1-0CC7B2CE5587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F-CB4F-4C60-BFE1-0CC7B2CE5587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11-CB4F-4C60-BFE1-0CC7B2CE5587}"/>
              </c:ext>
            </c:extLst>
          </c:dPt>
          <c:cat>
            <c:numRef>
              <c:f>Sheet1!$A$2:$A$10</c:f>
              <c:numCache>
                <c:formatCode>h:mm\ AM/PM</c:formatCode>
                <c:ptCount val="9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15</c:v>
                </c:pt>
                <c:pt idx="4">
                  <c:v>20</c:v>
                </c:pt>
                <c:pt idx="5">
                  <c:v>40</c:v>
                </c:pt>
                <c:pt idx="6">
                  <c:v>50</c:v>
                </c:pt>
                <c:pt idx="7">
                  <c:v>45</c:v>
                </c:pt>
                <c:pt idx="8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CB4F-4C60-BFE1-0CC7B2CE55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04040">
                <a:alpha val="80000"/>
              </a:srgbClr>
            </a:solidFill>
            <a:ln w="25400">
              <a:noFill/>
            </a:ln>
            <a:effectLst/>
          </c:spPr>
          <c:cat>
            <c:numRef>
              <c:f>Sheet1!$A$2:$A$10</c:f>
              <c:numCache>
                <c:formatCode>h:mm\ AM/PM</c:formatCode>
                <c:ptCount val="9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10</c:v>
                </c:pt>
                <c:pt idx="1">
                  <c:v>30</c:v>
                </c:pt>
                <c:pt idx="2">
                  <c:v>15</c:v>
                </c:pt>
                <c:pt idx="3">
                  <c:v>40</c:v>
                </c:pt>
                <c:pt idx="4">
                  <c:v>20</c:v>
                </c:pt>
                <c:pt idx="5">
                  <c:v>35</c:v>
                </c:pt>
                <c:pt idx="6">
                  <c:v>60</c:v>
                </c:pt>
                <c:pt idx="7">
                  <c:v>10</c:v>
                </c:pt>
                <c:pt idx="8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0B3E-459A-88E5-8316EF667C9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CE295E">
                <a:alpha val="80000"/>
              </a:srgbClr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h:mm\ AM/PM</c:formatCode>
                <c:ptCount val="9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15</c:v>
                </c:pt>
                <c:pt idx="1">
                  <c:v>20</c:v>
                </c:pt>
                <c:pt idx="2">
                  <c:v>25</c:v>
                </c:pt>
                <c:pt idx="3">
                  <c:v>20</c:v>
                </c:pt>
                <c:pt idx="4">
                  <c:v>5</c:v>
                </c:pt>
                <c:pt idx="5">
                  <c:v>25</c:v>
                </c:pt>
                <c:pt idx="6">
                  <c:v>30</c:v>
                </c:pt>
                <c:pt idx="7">
                  <c:v>30</c:v>
                </c:pt>
                <c:pt idx="8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0B3E-459A-88E5-8316EF667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9104128"/>
        <c:axId val="799104520"/>
      </c:areaChart>
      <c:catAx>
        <c:axId val="799104128"/>
        <c:scaling>
          <c:orientation val="minMax"/>
        </c:scaling>
        <c:delete val="0"/>
        <c:axPos val="b"/>
        <c:numFmt formatCode="h:mm\ AM/P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4520"/>
        <c:crosses val="autoZero"/>
        <c:auto val="1"/>
        <c:lblAlgn val="ctr"/>
        <c:lblOffset val="100"/>
        <c:noMultiLvlLbl val="0"/>
      </c:catAx>
      <c:valAx>
        <c:axId val="799104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4128"/>
        <c:crosses val="autoZero"/>
        <c:crossBetween val="midCat"/>
      </c:valAx>
      <c:spPr>
        <a:noFill/>
        <a:ln cap="rnd">
          <a:noFill/>
        </a:ln>
        <a:effectLst>
          <a:softEdge rad="0"/>
        </a:effectLst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508000" h="508000"/>
              <a:contourClr>
                <a:srgbClr val="000000"/>
              </a:contourClr>
            </a:sp3d>
          </c:spPr>
          <c:dPt>
            <c:idx val="0"/>
            <c:bubble3D val="0"/>
            <c:explosion val="29"/>
            <c:spPr>
              <a:solidFill>
                <a:srgbClr val="7F7F7F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D95-4723-9A90-04CF9DB6E170}"/>
              </c:ext>
            </c:extLst>
          </c:dPt>
          <c:dPt>
            <c:idx val="1"/>
            <c:bubble3D val="0"/>
            <c:explosion val="14"/>
            <c:spPr>
              <a:solidFill>
                <a:srgbClr val="404040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4D95-4723-9A90-04CF9DB6E170}"/>
              </c:ext>
            </c:extLst>
          </c:dPt>
          <c:dPt>
            <c:idx val="2"/>
            <c:bubble3D val="0"/>
            <c:explosion val="34"/>
            <c:spPr>
              <a:solidFill>
                <a:srgbClr val="CE295E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D95-4723-9A90-04CF9DB6E170}"/>
              </c:ext>
            </c:extLst>
          </c:dPt>
          <c:dPt>
            <c:idx val="3"/>
            <c:bubble3D val="0"/>
            <c:spPr>
              <a:solidFill>
                <a:srgbClr val="A6A6A6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4D95-4723-9A90-04CF9DB6E17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</c:v>
                </c:pt>
                <c:pt idx="1">
                  <c:v>0.6</c:v>
                </c:pt>
                <c:pt idx="2">
                  <c:v>0.2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95-4723-9A90-04CF9DB6E1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>
              <a:solidFill>
                <a:srgbClr val="CE295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E295E"/>
              </a:solidFill>
              <a:ln w="9525">
                <a:noFill/>
              </a:ln>
              <a:effectLst/>
            </c:spPr>
          </c:marker>
          <c:cat>
            <c:numRef>
              <c:f>Sheet1!$A$2:$A$6</c:f>
              <c:numCache>
                <c:formatCode>m\/d\/yyyy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0E-42EB-81DD-E4D391155C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2700" cap="rnd">
              <a:solidFill>
                <a:srgbClr val="40404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04040"/>
              </a:solidFill>
              <a:ln w="9525">
                <a:noFill/>
              </a:ln>
              <a:effectLst/>
            </c:spPr>
          </c:marker>
          <c:cat>
            <c:numRef>
              <c:f>Sheet1!$A$2:$A$6</c:f>
              <c:numCache>
                <c:formatCode>m\/d\/yyyy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0E-42EB-81DD-E4D391155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9731144"/>
        <c:axId val="509722520"/>
      </c:radarChart>
      <c:catAx>
        <c:axId val="509731144"/>
        <c:scaling>
          <c:orientation val="minMax"/>
        </c:scaling>
        <c:delete val="1"/>
        <c:axPos val="b"/>
        <c:numFmt formatCode="m\/d\/yyyy" sourceLinked="1"/>
        <c:majorTickMark val="none"/>
        <c:minorTickMark val="none"/>
        <c:tickLblPos val="nextTo"/>
        <c:crossAx val="509722520"/>
        <c:crosses val="autoZero"/>
        <c:auto val="1"/>
        <c:lblAlgn val="ctr"/>
        <c:lblOffset val="100"/>
        <c:noMultiLvlLbl val="0"/>
      </c:catAx>
      <c:valAx>
        <c:axId val="5097225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09731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023A0-2B54-4E79-AA20-143385AB9A6C}" type="datetimeFigureOut">
              <a:rPr lang="en-US" smtClean="0"/>
              <a:t>2019-06-29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DEA9-6F4F-4540-9E5D-C6F39079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lIns="0" tIns="0" rIns="0" bIns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0806-BABF-4915-9689-3B9956D1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7CD1A-2477-48CA-8693-2133EA1C329A}"/>
              </a:ext>
            </a:extLst>
          </p:cNvPr>
          <p:cNvGrpSpPr/>
          <p:nvPr/>
        </p:nvGrpSpPr>
        <p:grpSpPr>
          <a:xfrm>
            <a:off x="4167698" y="1224091"/>
            <a:ext cx="3856603" cy="4409819"/>
            <a:chOff x="4167698" y="1500698"/>
            <a:chExt cx="3856603" cy="440981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D1319-7BD4-47DE-B3DF-55B655BB34C4}"/>
                </a:ext>
              </a:extLst>
            </p:cNvPr>
            <p:cNvSpPr/>
            <p:nvPr/>
          </p:nvSpPr>
          <p:spPr>
            <a:xfrm rot="18900000">
              <a:off x="4167698" y="1500698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A6B26EE-CB0C-4C1C-981C-B7972827533E}"/>
                </a:ext>
              </a:extLst>
            </p:cNvPr>
            <p:cNvSpPr/>
            <p:nvPr/>
          </p:nvSpPr>
          <p:spPr>
            <a:xfrm rot="18900000">
              <a:off x="4167699" y="2053915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292600" y="3110456"/>
            <a:ext cx="36078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+mj-lt"/>
              </a:rPr>
              <a:t>Oil well analysis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Freeform 29">
            <a:extLst>
              <a:ext uri="{FF2B5EF4-FFF2-40B4-BE49-F238E27FC236}">
                <a16:creationId xmlns:a16="http://schemas.microsoft.com/office/drawing/2014/main" id="{67C7320D-C0D5-4F16-AE9B-39B0CB6441BC}"/>
              </a:ext>
            </a:extLst>
          </p:cNvPr>
          <p:cNvSpPr>
            <a:spLocks noEditPoints="1"/>
          </p:cNvSpPr>
          <p:nvPr/>
        </p:nvSpPr>
        <p:spPr bwMode="auto">
          <a:xfrm>
            <a:off x="5819775" y="2655893"/>
            <a:ext cx="552450" cy="394256"/>
          </a:xfrm>
          <a:custGeom>
            <a:avLst/>
            <a:gdLst>
              <a:gd name="T0" fmla="*/ 0 w 96"/>
              <a:gd name="T1" fmla="*/ 48 h 68"/>
              <a:gd name="T2" fmla="*/ 2 w 96"/>
              <a:gd name="T3" fmla="*/ 68 h 68"/>
              <a:gd name="T4" fmla="*/ 96 w 96"/>
              <a:gd name="T5" fmla="*/ 66 h 68"/>
              <a:gd name="T6" fmla="*/ 48 w 96"/>
              <a:gd name="T7" fmla="*/ 0 h 68"/>
              <a:gd name="T8" fmla="*/ 61 w 96"/>
              <a:gd name="T9" fmla="*/ 12 h 68"/>
              <a:gd name="T10" fmla="*/ 64 w 96"/>
              <a:gd name="T11" fmla="*/ 14 h 68"/>
              <a:gd name="T12" fmla="*/ 59 w 96"/>
              <a:gd name="T13" fmla="*/ 22 h 68"/>
              <a:gd name="T14" fmla="*/ 58 w 96"/>
              <a:gd name="T15" fmla="*/ 19 h 68"/>
              <a:gd name="T16" fmla="*/ 48 w 96"/>
              <a:gd name="T17" fmla="*/ 8 h 68"/>
              <a:gd name="T18" fmla="*/ 50 w 96"/>
              <a:gd name="T19" fmla="*/ 18 h 68"/>
              <a:gd name="T20" fmla="*/ 46 w 96"/>
              <a:gd name="T21" fmla="*/ 18 h 68"/>
              <a:gd name="T22" fmla="*/ 18 w 96"/>
              <a:gd name="T23" fmla="*/ 52 h 68"/>
              <a:gd name="T24" fmla="*/ 8 w 96"/>
              <a:gd name="T25" fmla="*/ 50 h 68"/>
              <a:gd name="T26" fmla="*/ 18 w 96"/>
              <a:gd name="T27" fmla="*/ 48 h 68"/>
              <a:gd name="T28" fmla="*/ 18 w 96"/>
              <a:gd name="T29" fmla="*/ 52 h 68"/>
              <a:gd name="T30" fmla="*/ 20 w 96"/>
              <a:gd name="T31" fmla="*/ 38 h 68"/>
              <a:gd name="T32" fmla="*/ 12 w 96"/>
              <a:gd name="T33" fmla="*/ 35 h 68"/>
              <a:gd name="T34" fmla="*/ 14 w 96"/>
              <a:gd name="T35" fmla="*/ 31 h 68"/>
              <a:gd name="T36" fmla="*/ 22 w 96"/>
              <a:gd name="T37" fmla="*/ 37 h 68"/>
              <a:gd name="T38" fmla="*/ 27 w 96"/>
              <a:gd name="T39" fmla="*/ 29 h 68"/>
              <a:gd name="T40" fmla="*/ 20 w 96"/>
              <a:gd name="T41" fmla="*/ 22 h 68"/>
              <a:gd name="T42" fmla="*/ 23 w 96"/>
              <a:gd name="T43" fmla="*/ 20 h 68"/>
              <a:gd name="T44" fmla="*/ 28 w 96"/>
              <a:gd name="T45" fmla="*/ 28 h 68"/>
              <a:gd name="T46" fmla="*/ 37 w 96"/>
              <a:gd name="T47" fmla="*/ 22 h 68"/>
              <a:gd name="T48" fmla="*/ 32 w 96"/>
              <a:gd name="T49" fmla="*/ 14 h 68"/>
              <a:gd name="T50" fmla="*/ 35 w 96"/>
              <a:gd name="T51" fmla="*/ 12 h 68"/>
              <a:gd name="T52" fmla="*/ 37 w 96"/>
              <a:gd name="T53" fmla="*/ 22 h 68"/>
              <a:gd name="T54" fmla="*/ 48 w 96"/>
              <a:gd name="T55" fmla="*/ 56 h 68"/>
              <a:gd name="T56" fmla="*/ 48 w 96"/>
              <a:gd name="T57" fmla="*/ 40 h 68"/>
              <a:gd name="T58" fmla="*/ 71 w 96"/>
              <a:gd name="T59" fmla="*/ 22 h 68"/>
              <a:gd name="T60" fmla="*/ 73 w 96"/>
              <a:gd name="T61" fmla="*/ 25 h 68"/>
              <a:gd name="T62" fmla="*/ 56 w 96"/>
              <a:gd name="T63" fmla="*/ 48 h 68"/>
              <a:gd name="T64" fmla="*/ 75 w 96"/>
              <a:gd name="T65" fmla="*/ 35 h 68"/>
              <a:gd name="T66" fmla="*/ 85 w 96"/>
              <a:gd name="T67" fmla="*/ 33 h 68"/>
              <a:gd name="T68" fmla="*/ 76 w 96"/>
              <a:gd name="T69" fmla="*/ 38 h 68"/>
              <a:gd name="T70" fmla="*/ 74 w 96"/>
              <a:gd name="T71" fmla="*/ 37 h 68"/>
              <a:gd name="T72" fmla="*/ 86 w 96"/>
              <a:gd name="T73" fmla="*/ 52 h 68"/>
              <a:gd name="T74" fmla="*/ 76 w 96"/>
              <a:gd name="T75" fmla="*/ 50 h 68"/>
              <a:gd name="T76" fmla="*/ 78 w 96"/>
              <a:gd name="T77" fmla="*/ 48 h 68"/>
              <a:gd name="T78" fmla="*/ 88 w 96"/>
              <a:gd name="T79" fmla="*/ 5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" h="68">
                <a:moveTo>
                  <a:pt x="48" y="0"/>
                </a:moveTo>
                <a:cubicBezTo>
                  <a:pt x="22" y="0"/>
                  <a:pt x="0" y="21"/>
                  <a:pt x="0" y="4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1" y="68"/>
                  <a:pt x="2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5" y="68"/>
                  <a:pt x="96" y="67"/>
                  <a:pt x="96" y="66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21"/>
                  <a:pt x="74" y="0"/>
                  <a:pt x="48" y="0"/>
                </a:cubicBezTo>
                <a:close/>
                <a:moveTo>
                  <a:pt x="58" y="19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1"/>
                  <a:pt x="62" y="10"/>
                  <a:pt x="63" y="11"/>
                </a:cubicBezTo>
                <a:cubicBezTo>
                  <a:pt x="64" y="11"/>
                  <a:pt x="65" y="12"/>
                  <a:pt x="64" y="14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22"/>
                  <a:pt x="60" y="22"/>
                  <a:pt x="59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58" y="22"/>
                  <a:pt x="57" y="20"/>
                  <a:pt x="58" y="19"/>
                </a:cubicBezTo>
                <a:close/>
                <a:moveTo>
                  <a:pt x="46" y="10"/>
                </a:moveTo>
                <a:cubicBezTo>
                  <a:pt x="46" y="9"/>
                  <a:pt x="47" y="8"/>
                  <a:pt x="48" y="8"/>
                </a:cubicBezTo>
                <a:cubicBezTo>
                  <a:pt x="49" y="8"/>
                  <a:pt x="50" y="9"/>
                  <a:pt x="50" y="10"/>
                </a:cubicBezTo>
                <a:cubicBezTo>
                  <a:pt x="50" y="18"/>
                  <a:pt x="50" y="18"/>
                  <a:pt x="50" y="18"/>
                </a:cubicBezTo>
                <a:cubicBezTo>
                  <a:pt x="50" y="19"/>
                  <a:pt x="49" y="20"/>
                  <a:pt x="48" y="20"/>
                </a:cubicBezTo>
                <a:cubicBezTo>
                  <a:pt x="47" y="20"/>
                  <a:pt x="46" y="19"/>
                  <a:pt x="46" y="18"/>
                </a:cubicBezTo>
                <a:lnTo>
                  <a:pt x="46" y="10"/>
                </a:lnTo>
                <a:close/>
                <a:moveTo>
                  <a:pt x="18" y="52"/>
                </a:move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8" y="51"/>
                  <a:pt x="8" y="50"/>
                </a:cubicBezTo>
                <a:cubicBezTo>
                  <a:pt x="8" y="49"/>
                  <a:pt x="9" y="48"/>
                  <a:pt x="10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9" y="48"/>
                  <a:pt x="20" y="49"/>
                  <a:pt x="20" y="50"/>
                </a:cubicBezTo>
                <a:cubicBezTo>
                  <a:pt x="20" y="51"/>
                  <a:pt x="19" y="52"/>
                  <a:pt x="18" y="52"/>
                </a:cubicBezTo>
                <a:close/>
                <a:moveTo>
                  <a:pt x="22" y="37"/>
                </a:moveTo>
                <a:cubicBezTo>
                  <a:pt x="22" y="38"/>
                  <a:pt x="21" y="38"/>
                  <a:pt x="20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2" y="35"/>
                  <a:pt x="12" y="35"/>
                  <a:pt x="12" y="35"/>
                </a:cubicBezTo>
                <a:cubicBezTo>
                  <a:pt x="11" y="35"/>
                  <a:pt x="11" y="34"/>
                  <a:pt x="11" y="33"/>
                </a:cubicBezTo>
                <a:cubicBezTo>
                  <a:pt x="11" y="32"/>
                  <a:pt x="13" y="31"/>
                  <a:pt x="14" y="31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6"/>
                  <a:pt x="22" y="37"/>
                </a:cubicBezTo>
                <a:close/>
                <a:moveTo>
                  <a:pt x="28" y="28"/>
                </a:move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6" y="28"/>
                  <a:pt x="25" y="28"/>
                </a:cubicBezTo>
                <a:cubicBezTo>
                  <a:pt x="20" y="22"/>
                  <a:pt x="20" y="22"/>
                  <a:pt x="20" y="22"/>
                </a:cubicBezTo>
                <a:cubicBezTo>
                  <a:pt x="19" y="22"/>
                  <a:pt x="19" y="20"/>
                  <a:pt x="20" y="20"/>
                </a:cubicBezTo>
                <a:cubicBezTo>
                  <a:pt x="21" y="19"/>
                  <a:pt x="22" y="19"/>
                  <a:pt x="23" y="20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6"/>
                  <a:pt x="29" y="27"/>
                  <a:pt x="28" y="28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6" y="22"/>
                  <a:pt x="35" y="22"/>
                  <a:pt x="35" y="21"/>
                </a:cubicBezTo>
                <a:cubicBezTo>
                  <a:pt x="32" y="14"/>
                  <a:pt x="32" y="14"/>
                  <a:pt x="32" y="14"/>
                </a:cubicBezTo>
                <a:cubicBezTo>
                  <a:pt x="31" y="12"/>
                  <a:pt x="32" y="11"/>
                  <a:pt x="33" y="11"/>
                </a:cubicBezTo>
                <a:cubicBezTo>
                  <a:pt x="34" y="10"/>
                  <a:pt x="35" y="11"/>
                  <a:pt x="35" y="12"/>
                </a:cubicBezTo>
                <a:cubicBezTo>
                  <a:pt x="38" y="19"/>
                  <a:pt x="38" y="19"/>
                  <a:pt x="38" y="19"/>
                </a:cubicBezTo>
                <a:cubicBezTo>
                  <a:pt x="39" y="20"/>
                  <a:pt x="38" y="22"/>
                  <a:pt x="37" y="22"/>
                </a:cubicBezTo>
                <a:close/>
                <a:moveTo>
                  <a:pt x="56" y="48"/>
                </a:moveTo>
                <a:cubicBezTo>
                  <a:pt x="56" y="52"/>
                  <a:pt x="52" y="56"/>
                  <a:pt x="48" y="56"/>
                </a:cubicBezTo>
                <a:cubicBezTo>
                  <a:pt x="44" y="56"/>
                  <a:pt x="40" y="52"/>
                  <a:pt x="40" y="48"/>
                </a:cubicBezTo>
                <a:cubicBezTo>
                  <a:pt x="40" y="43"/>
                  <a:pt x="44" y="40"/>
                  <a:pt x="48" y="40"/>
                </a:cubicBezTo>
                <a:cubicBezTo>
                  <a:pt x="49" y="40"/>
                  <a:pt x="51" y="40"/>
                  <a:pt x="52" y="41"/>
                </a:cubicBezTo>
                <a:cubicBezTo>
                  <a:pt x="71" y="22"/>
                  <a:pt x="71" y="22"/>
                  <a:pt x="71" y="22"/>
                </a:cubicBezTo>
                <a:cubicBezTo>
                  <a:pt x="71" y="22"/>
                  <a:pt x="73" y="22"/>
                  <a:pt x="73" y="22"/>
                </a:cubicBezTo>
                <a:cubicBezTo>
                  <a:pt x="74" y="23"/>
                  <a:pt x="74" y="24"/>
                  <a:pt x="73" y="25"/>
                </a:cubicBezTo>
                <a:cubicBezTo>
                  <a:pt x="55" y="44"/>
                  <a:pt x="55" y="44"/>
                  <a:pt x="55" y="44"/>
                </a:cubicBezTo>
                <a:cubicBezTo>
                  <a:pt x="56" y="45"/>
                  <a:pt x="56" y="46"/>
                  <a:pt x="56" y="48"/>
                </a:cubicBezTo>
                <a:close/>
                <a:moveTo>
                  <a:pt x="74" y="37"/>
                </a:moveTo>
                <a:cubicBezTo>
                  <a:pt x="73" y="36"/>
                  <a:pt x="74" y="35"/>
                  <a:pt x="75" y="35"/>
                </a:cubicBezTo>
                <a:cubicBezTo>
                  <a:pt x="82" y="31"/>
                  <a:pt x="82" y="31"/>
                  <a:pt x="82" y="31"/>
                </a:cubicBezTo>
                <a:cubicBezTo>
                  <a:pt x="83" y="31"/>
                  <a:pt x="85" y="32"/>
                  <a:pt x="85" y="33"/>
                </a:cubicBezTo>
                <a:cubicBezTo>
                  <a:pt x="85" y="34"/>
                  <a:pt x="85" y="35"/>
                  <a:pt x="84" y="35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5" y="38"/>
                  <a:pt x="74" y="38"/>
                  <a:pt x="74" y="37"/>
                </a:cubicBezTo>
                <a:close/>
                <a:moveTo>
                  <a:pt x="86" y="52"/>
                </a:moveTo>
                <a:cubicBezTo>
                  <a:pt x="86" y="52"/>
                  <a:pt x="86" y="52"/>
                  <a:pt x="86" y="52"/>
                </a:cubicBezTo>
                <a:cubicBezTo>
                  <a:pt x="78" y="52"/>
                  <a:pt x="78" y="52"/>
                  <a:pt x="78" y="52"/>
                </a:cubicBezTo>
                <a:cubicBezTo>
                  <a:pt x="77" y="52"/>
                  <a:pt x="76" y="51"/>
                  <a:pt x="76" y="50"/>
                </a:cubicBezTo>
                <a:cubicBezTo>
                  <a:pt x="76" y="49"/>
                  <a:pt x="77" y="48"/>
                  <a:pt x="78" y="48"/>
                </a:cubicBezTo>
                <a:cubicBezTo>
                  <a:pt x="78" y="48"/>
                  <a:pt x="78" y="48"/>
                  <a:pt x="7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7" y="48"/>
                  <a:pt x="88" y="49"/>
                  <a:pt x="88" y="50"/>
                </a:cubicBezTo>
                <a:cubicBezTo>
                  <a:pt x="88" y="51"/>
                  <a:pt x="87" y="52"/>
                  <a:pt x="86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8900000">
            <a:off x="-6742765" y="-1434593"/>
            <a:ext cx="3681702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B0D3BA2-B43F-482A-8413-36C39E771401}"/>
              </a:ext>
            </a:extLst>
          </p:cNvPr>
          <p:cNvSpPr/>
          <p:nvPr/>
        </p:nvSpPr>
        <p:spPr>
          <a:xfrm>
            <a:off x="304801" y="1638300"/>
            <a:ext cx="6513044" cy="4352915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34A4F9E-61F7-4D26-8491-5F945D5C4E29}"/>
              </a:ext>
            </a:extLst>
          </p:cNvPr>
          <p:cNvSpPr/>
          <p:nvPr/>
        </p:nvSpPr>
        <p:spPr>
          <a:xfrm>
            <a:off x="7156776" y="3203262"/>
            <a:ext cx="482603" cy="482603"/>
          </a:xfrm>
          <a:prstGeom prst="ellipse">
            <a:avLst/>
          </a:prstGeom>
          <a:solidFill>
            <a:srgbClr val="CE295E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47">
            <a:extLst>
              <a:ext uri="{FF2B5EF4-FFF2-40B4-BE49-F238E27FC236}">
                <a16:creationId xmlns:a16="http://schemas.microsoft.com/office/drawing/2014/main" id="{73E51D0F-C13A-4F6C-9EE5-4C796F23FB96}"/>
              </a:ext>
            </a:extLst>
          </p:cNvPr>
          <p:cNvSpPr txBox="1"/>
          <p:nvPr/>
        </p:nvSpPr>
        <p:spPr>
          <a:xfrm>
            <a:off x="7806393" y="3190895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09A931-854B-4B37-8A67-C4A960EAA344}"/>
              </a:ext>
            </a:extLst>
          </p:cNvPr>
          <p:cNvGrpSpPr/>
          <p:nvPr/>
        </p:nvGrpSpPr>
        <p:grpSpPr>
          <a:xfrm>
            <a:off x="7806393" y="3551783"/>
            <a:ext cx="3468225" cy="0"/>
            <a:chOff x="5388791" y="1573213"/>
            <a:chExt cx="2917009" cy="0"/>
          </a:xfrm>
        </p:grpSpPr>
        <p:sp>
          <p:nvSpPr>
            <p:cNvPr id="38" name="Line 7">
              <a:extLst>
                <a:ext uri="{FF2B5EF4-FFF2-40B4-BE49-F238E27FC236}">
                  <a16:creationId xmlns:a16="http://schemas.microsoft.com/office/drawing/2014/main" id="{22B7E11D-808D-4182-B244-491256DE8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Line 7">
              <a:extLst>
                <a:ext uri="{FF2B5EF4-FFF2-40B4-BE49-F238E27FC236}">
                  <a16:creationId xmlns:a16="http://schemas.microsoft.com/office/drawing/2014/main" id="{FA2F8884-7496-43BC-B283-17B2238D7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1633515" cy="0"/>
            </a:xfrm>
            <a:prstGeom prst="line">
              <a:avLst/>
            </a:prstGeom>
            <a:noFill/>
            <a:ln w="76200" cap="rnd">
              <a:solidFill>
                <a:srgbClr val="CE29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37" name="TextBox 57">
            <a:extLst>
              <a:ext uri="{FF2B5EF4-FFF2-40B4-BE49-F238E27FC236}">
                <a16:creationId xmlns:a16="http://schemas.microsoft.com/office/drawing/2014/main" id="{FEFA5DFF-96A6-492A-A4E7-4C845C063B38}"/>
              </a:ext>
            </a:extLst>
          </p:cNvPr>
          <p:cNvSpPr txBox="1"/>
          <p:nvPr/>
        </p:nvSpPr>
        <p:spPr>
          <a:xfrm>
            <a:off x="11390698" y="3398864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60%</a:t>
            </a:r>
          </a:p>
        </p:txBody>
      </p:sp>
      <p:sp>
        <p:nvSpPr>
          <p:cNvPr id="28" name="TextBox 62">
            <a:extLst>
              <a:ext uri="{FF2B5EF4-FFF2-40B4-BE49-F238E27FC236}">
                <a16:creationId xmlns:a16="http://schemas.microsoft.com/office/drawing/2014/main" id="{51659907-07B0-4DB0-8B90-7E72BDBAED3B}"/>
              </a:ext>
            </a:extLst>
          </p:cNvPr>
          <p:cNvSpPr txBox="1"/>
          <p:nvPr/>
        </p:nvSpPr>
        <p:spPr>
          <a:xfrm>
            <a:off x="7806393" y="3862561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F03843-249D-4613-A818-1A9BC7E0376F}"/>
              </a:ext>
            </a:extLst>
          </p:cNvPr>
          <p:cNvGrpSpPr/>
          <p:nvPr/>
        </p:nvGrpSpPr>
        <p:grpSpPr>
          <a:xfrm>
            <a:off x="7806393" y="4223449"/>
            <a:ext cx="3468225" cy="0"/>
            <a:chOff x="5388791" y="1573213"/>
            <a:chExt cx="2917009" cy="0"/>
          </a:xfrm>
        </p:grpSpPr>
        <p:sp>
          <p:nvSpPr>
            <p:cNvPr id="32" name="Line 7">
              <a:extLst>
                <a:ext uri="{FF2B5EF4-FFF2-40B4-BE49-F238E27FC236}">
                  <a16:creationId xmlns:a16="http://schemas.microsoft.com/office/drawing/2014/main" id="{E464F7C5-1209-4C6C-B394-90C57173B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Line 7">
              <a:extLst>
                <a:ext uri="{FF2B5EF4-FFF2-40B4-BE49-F238E27FC236}">
                  <a16:creationId xmlns:a16="http://schemas.microsoft.com/office/drawing/2014/main" id="{96F3F53A-5DBD-4553-9C2E-1D5E77F27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132202" cy="0"/>
            </a:xfrm>
            <a:prstGeom prst="line">
              <a:avLst/>
            </a:prstGeom>
            <a:noFill/>
            <a:ln w="7620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1" name="TextBox 65">
            <a:extLst>
              <a:ext uri="{FF2B5EF4-FFF2-40B4-BE49-F238E27FC236}">
                <a16:creationId xmlns:a16="http://schemas.microsoft.com/office/drawing/2014/main" id="{FD00F1AC-7614-494E-8F7D-C44FE0ED2873}"/>
              </a:ext>
            </a:extLst>
          </p:cNvPr>
          <p:cNvSpPr txBox="1"/>
          <p:nvPr/>
        </p:nvSpPr>
        <p:spPr>
          <a:xfrm>
            <a:off x="11390698" y="4031341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75%</a:t>
            </a:r>
          </a:p>
        </p:txBody>
      </p:sp>
      <p:sp>
        <p:nvSpPr>
          <p:cNvPr id="22" name="TextBox 69">
            <a:extLst>
              <a:ext uri="{FF2B5EF4-FFF2-40B4-BE49-F238E27FC236}">
                <a16:creationId xmlns:a16="http://schemas.microsoft.com/office/drawing/2014/main" id="{B71BA6C7-3C87-4195-B0BB-1626F1A1ADD2}"/>
              </a:ext>
            </a:extLst>
          </p:cNvPr>
          <p:cNvSpPr txBox="1"/>
          <p:nvPr/>
        </p:nvSpPr>
        <p:spPr>
          <a:xfrm>
            <a:off x="7806393" y="4534308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C87A94-A79B-4134-80A6-FFF8012F2484}"/>
              </a:ext>
            </a:extLst>
          </p:cNvPr>
          <p:cNvGrpSpPr/>
          <p:nvPr/>
        </p:nvGrpSpPr>
        <p:grpSpPr>
          <a:xfrm>
            <a:off x="7806393" y="4895196"/>
            <a:ext cx="3468225" cy="0"/>
            <a:chOff x="5388791" y="1573213"/>
            <a:chExt cx="2917009" cy="0"/>
          </a:xfrm>
        </p:grpSpPr>
        <p:sp>
          <p:nvSpPr>
            <p:cNvPr id="26" name="Line 7">
              <a:extLst>
                <a:ext uri="{FF2B5EF4-FFF2-40B4-BE49-F238E27FC236}">
                  <a16:creationId xmlns:a16="http://schemas.microsoft.com/office/drawing/2014/main" id="{FD7CA159-F8F2-4143-93C3-DC2FE32E93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Line 7">
              <a:extLst>
                <a:ext uri="{FF2B5EF4-FFF2-40B4-BE49-F238E27FC236}">
                  <a16:creationId xmlns:a16="http://schemas.microsoft.com/office/drawing/2014/main" id="{13C2DEFB-DF3E-4BBA-928E-11847CDC6C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1051805" cy="0"/>
            </a:xfrm>
            <a:prstGeom prst="line">
              <a:avLst/>
            </a:prstGeom>
            <a:noFill/>
            <a:ln w="76200" cap="rnd">
              <a:solidFill>
                <a:srgbClr val="7F7F7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5" name="TextBox 72">
            <a:extLst>
              <a:ext uri="{FF2B5EF4-FFF2-40B4-BE49-F238E27FC236}">
                <a16:creationId xmlns:a16="http://schemas.microsoft.com/office/drawing/2014/main" id="{03E9B2C8-D756-468E-8986-8C91DD16482F}"/>
              </a:ext>
            </a:extLst>
          </p:cNvPr>
          <p:cNvSpPr txBox="1"/>
          <p:nvPr/>
        </p:nvSpPr>
        <p:spPr>
          <a:xfrm>
            <a:off x="11390698" y="4703088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30%</a:t>
            </a:r>
          </a:p>
        </p:txBody>
      </p:sp>
      <p:sp>
        <p:nvSpPr>
          <p:cNvPr id="16" name="TextBox 76">
            <a:extLst>
              <a:ext uri="{FF2B5EF4-FFF2-40B4-BE49-F238E27FC236}">
                <a16:creationId xmlns:a16="http://schemas.microsoft.com/office/drawing/2014/main" id="{08E5DF78-04F3-437B-AA15-B6C3B6F35D17}"/>
              </a:ext>
            </a:extLst>
          </p:cNvPr>
          <p:cNvSpPr txBox="1"/>
          <p:nvPr/>
        </p:nvSpPr>
        <p:spPr>
          <a:xfrm>
            <a:off x="7806393" y="5204731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1836C6-F323-4287-9087-E0F057D3DE26}"/>
              </a:ext>
            </a:extLst>
          </p:cNvPr>
          <p:cNvGrpSpPr/>
          <p:nvPr/>
        </p:nvGrpSpPr>
        <p:grpSpPr>
          <a:xfrm>
            <a:off x="7806393" y="5565619"/>
            <a:ext cx="3468225" cy="0"/>
            <a:chOff x="5388791" y="1573213"/>
            <a:chExt cx="2917009" cy="0"/>
          </a:xfrm>
        </p:grpSpPr>
        <p:sp>
          <p:nvSpPr>
            <p:cNvPr id="20" name="Line 7">
              <a:extLst>
                <a:ext uri="{FF2B5EF4-FFF2-40B4-BE49-F238E27FC236}">
                  <a16:creationId xmlns:a16="http://schemas.microsoft.com/office/drawing/2014/main" id="{9CDEF9AF-F548-4318-AAF2-2D1B15B6B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Line 7">
              <a:extLst>
                <a:ext uri="{FF2B5EF4-FFF2-40B4-BE49-F238E27FC236}">
                  <a16:creationId xmlns:a16="http://schemas.microsoft.com/office/drawing/2014/main" id="{BF6C1063-3DB1-4139-BBB9-1370AF935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747197" cy="0"/>
            </a:xfrm>
            <a:prstGeom prst="line">
              <a:avLst/>
            </a:prstGeom>
            <a:noFill/>
            <a:ln w="76200" cap="rnd">
              <a:solidFill>
                <a:srgbClr val="A6A6A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9" name="TextBox 79">
            <a:extLst>
              <a:ext uri="{FF2B5EF4-FFF2-40B4-BE49-F238E27FC236}">
                <a16:creationId xmlns:a16="http://schemas.microsoft.com/office/drawing/2014/main" id="{B0F6E0D7-78C4-40F6-B512-3F385B0E08BA}"/>
              </a:ext>
            </a:extLst>
          </p:cNvPr>
          <p:cNvSpPr txBox="1"/>
          <p:nvPr/>
        </p:nvSpPr>
        <p:spPr>
          <a:xfrm>
            <a:off x="11390698" y="5373511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94%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20E74C-F138-4B1C-96C5-27185C81574E}"/>
              </a:ext>
            </a:extLst>
          </p:cNvPr>
          <p:cNvGrpSpPr/>
          <p:nvPr/>
        </p:nvGrpSpPr>
        <p:grpSpPr>
          <a:xfrm>
            <a:off x="7323719" y="3347737"/>
            <a:ext cx="148718" cy="193653"/>
            <a:chOff x="7373011" y="2614988"/>
            <a:chExt cx="220663" cy="287338"/>
          </a:xfrm>
          <a:solidFill>
            <a:schemeClr val="bg1"/>
          </a:solidFill>
        </p:grpSpPr>
        <p:sp>
          <p:nvSpPr>
            <p:cNvPr id="78" name="Freeform 1497">
              <a:extLst>
                <a:ext uri="{FF2B5EF4-FFF2-40B4-BE49-F238E27FC236}">
                  <a16:creationId xmlns:a16="http://schemas.microsoft.com/office/drawing/2014/main" id="{9CD6E5E9-E393-4CC4-B4DE-3FFEC7009F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3011" y="2614988"/>
              <a:ext cx="220663" cy="287338"/>
            </a:xfrm>
            <a:custGeom>
              <a:avLst/>
              <a:gdLst>
                <a:gd name="T0" fmla="*/ 91 w 695"/>
                <a:gd name="T1" fmla="*/ 120 h 906"/>
                <a:gd name="T2" fmla="*/ 347 w 695"/>
                <a:gd name="T3" fmla="*/ 845 h 906"/>
                <a:gd name="T4" fmla="*/ 322 w 695"/>
                <a:gd name="T5" fmla="*/ 837 h 906"/>
                <a:gd name="T6" fmla="*/ 305 w 695"/>
                <a:gd name="T7" fmla="*/ 817 h 906"/>
                <a:gd name="T8" fmla="*/ 303 w 695"/>
                <a:gd name="T9" fmla="*/ 791 h 906"/>
                <a:gd name="T10" fmla="*/ 315 w 695"/>
                <a:gd name="T11" fmla="*/ 767 h 906"/>
                <a:gd name="T12" fmla="*/ 339 w 695"/>
                <a:gd name="T13" fmla="*/ 755 h 906"/>
                <a:gd name="T14" fmla="*/ 365 w 695"/>
                <a:gd name="T15" fmla="*/ 759 h 906"/>
                <a:gd name="T16" fmla="*/ 385 w 695"/>
                <a:gd name="T17" fmla="*/ 774 h 906"/>
                <a:gd name="T18" fmla="*/ 393 w 695"/>
                <a:gd name="T19" fmla="*/ 799 h 906"/>
                <a:gd name="T20" fmla="*/ 385 w 695"/>
                <a:gd name="T21" fmla="*/ 825 h 906"/>
                <a:gd name="T22" fmla="*/ 365 w 695"/>
                <a:gd name="T23" fmla="*/ 842 h 906"/>
                <a:gd name="T24" fmla="*/ 347 w 695"/>
                <a:gd name="T25" fmla="*/ 53 h 906"/>
                <a:gd name="T26" fmla="*/ 360 w 695"/>
                <a:gd name="T27" fmla="*/ 57 h 906"/>
                <a:gd name="T28" fmla="*/ 368 w 695"/>
                <a:gd name="T29" fmla="*/ 67 h 906"/>
                <a:gd name="T30" fmla="*/ 370 w 695"/>
                <a:gd name="T31" fmla="*/ 80 h 906"/>
                <a:gd name="T32" fmla="*/ 363 w 695"/>
                <a:gd name="T33" fmla="*/ 91 h 906"/>
                <a:gd name="T34" fmla="*/ 352 w 695"/>
                <a:gd name="T35" fmla="*/ 98 h 906"/>
                <a:gd name="T36" fmla="*/ 339 w 695"/>
                <a:gd name="T37" fmla="*/ 96 h 906"/>
                <a:gd name="T38" fmla="*/ 329 w 695"/>
                <a:gd name="T39" fmla="*/ 88 h 906"/>
                <a:gd name="T40" fmla="*/ 325 w 695"/>
                <a:gd name="T41" fmla="*/ 76 h 906"/>
                <a:gd name="T42" fmla="*/ 329 w 695"/>
                <a:gd name="T43" fmla="*/ 63 h 906"/>
                <a:gd name="T44" fmla="*/ 339 w 695"/>
                <a:gd name="T45" fmla="*/ 55 h 906"/>
                <a:gd name="T46" fmla="*/ 347 w 695"/>
                <a:gd name="T47" fmla="*/ 53 h 906"/>
                <a:gd name="T48" fmla="*/ 82 w 695"/>
                <a:gd name="T49" fmla="*/ 1 h 906"/>
                <a:gd name="T50" fmla="*/ 55 w 695"/>
                <a:gd name="T51" fmla="*/ 7 h 906"/>
                <a:gd name="T52" fmla="*/ 33 w 695"/>
                <a:gd name="T53" fmla="*/ 21 h 906"/>
                <a:gd name="T54" fmla="*/ 16 w 695"/>
                <a:gd name="T55" fmla="*/ 39 h 906"/>
                <a:gd name="T56" fmla="*/ 5 w 695"/>
                <a:gd name="T57" fmla="*/ 64 h 906"/>
                <a:gd name="T58" fmla="*/ 0 w 695"/>
                <a:gd name="T59" fmla="*/ 90 h 906"/>
                <a:gd name="T60" fmla="*/ 2 w 695"/>
                <a:gd name="T61" fmla="*/ 833 h 906"/>
                <a:gd name="T62" fmla="*/ 11 w 695"/>
                <a:gd name="T63" fmla="*/ 858 h 906"/>
                <a:gd name="T64" fmla="*/ 27 w 695"/>
                <a:gd name="T65" fmla="*/ 879 h 906"/>
                <a:gd name="T66" fmla="*/ 48 w 695"/>
                <a:gd name="T67" fmla="*/ 895 h 906"/>
                <a:gd name="T68" fmla="*/ 73 w 695"/>
                <a:gd name="T69" fmla="*/ 903 h 906"/>
                <a:gd name="T70" fmla="*/ 604 w 695"/>
                <a:gd name="T71" fmla="*/ 906 h 906"/>
                <a:gd name="T72" fmla="*/ 631 w 695"/>
                <a:gd name="T73" fmla="*/ 901 h 906"/>
                <a:gd name="T74" fmla="*/ 655 w 695"/>
                <a:gd name="T75" fmla="*/ 890 h 906"/>
                <a:gd name="T76" fmla="*/ 674 w 695"/>
                <a:gd name="T77" fmla="*/ 872 h 906"/>
                <a:gd name="T78" fmla="*/ 687 w 695"/>
                <a:gd name="T79" fmla="*/ 850 h 906"/>
                <a:gd name="T80" fmla="*/ 694 w 695"/>
                <a:gd name="T81" fmla="*/ 824 h 906"/>
                <a:gd name="T82" fmla="*/ 694 w 695"/>
                <a:gd name="T83" fmla="*/ 82 h 906"/>
                <a:gd name="T84" fmla="*/ 687 w 695"/>
                <a:gd name="T85" fmla="*/ 55 h 906"/>
                <a:gd name="T86" fmla="*/ 674 w 695"/>
                <a:gd name="T87" fmla="*/ 33 h 906"/>
                <a:gd name="T88" fmla="*/ 655 w 695"/>
                <a:gd name="T89" fmla="*/ 15 h 906"/>
                <a:gd name="T90" fmla="*/ 631 w 695"/>
                <a:gd name="T91" fmla="*/ 4 h 906"/>
                <a:gd name="T92" fmla="*/ 604 w 695"/>
                <a:gd name="T93" fmla="*/ 0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5" h="906">
                  <a:moveTo>
                    <a:pt x="604" y="724"/>
                  </a:moveTo>
                  <a:lnTo>
                    <a:pt x="91" y="724"/>
                  </a:lnTo>
                  <a:lnTo>
                    <a:pt x="91" y="120"/>
                  </a:lnTo>
                  <a:lnTo>
                    <a:pt x="604" y="120"/>
                  </a:lnTo>
                  <a:lnTo>
                    <a:pt x="604" y="724"/>
                  </a:lnTo>
                  <a:close/>
                  <a:moveTo>
                    <a:pt x="347" y="845"/>
                  </a:moveTo>
                  <a:lnTo>
                    <a:pt x="339" y="844"/>
                  </a:lnTo>
                  <a:lnTo>
                    <a:pt x="330" y="842"/>
                  </a:lnTo>
                  <a:lnTo>
                    <a:pt x="322" y="837"/>
                  </a:lnTo>
                  <a:lnTo>
                    <a:pt x="315" y="832"/>
                  </a:lnTo>
                  <a:lnTo>
                    <a:pt x="310" y="825"/>
                  </a:lnTo>
                  <a:lnTo>
                    <a:pt x="305" y="817"/>
                  </a:lnTo>
                  <a:lnTo>
                    <a:pt x="303" y="809"/>
                  </a:lnTo>
                  <a:lnTo>
                    <a:pt x="302" y="799"/>
                  </a:lnTo>
                  <a:lnTo>
                    <a:pt x="303" y="791"/>
                  </a:lnTo>
                  <a:lnTo>
                    <a:pt x="305" y="782"/>
                  </a:lnTo>
                  <a:lnTo>
                    <a:pt x="310" y="774"/>
                  </a:lnTo>
                  <a:lnTo>
                    <a:pt x="315" y="767"/>
                  </a:lnTo>
                  <a:lnTo>
                    <a:pt x="322" y="762"/>
                  </a:lnTo>
                  <a:lnTo>
                    <a:pt x="330" y="759"/>
                  </a:lnTo>
                  <a:lnTo>
                    <a:pt x="339" y="755"/>
                  </a:lnTo>
                  <a:lnTo>
                    <a:pt x="347" y="754"/>
                  </a:lnTo>
                  <a:lnTo>
                    <a:pt x="356" y="755"/>
                  </a:lnTo>
                  <a:lnTo>
                    <a:pt x="365" y="759"/>
                  </a:lnTo>
                  <a:lnTo>
                    <a:pt x="373" y="762"/>
                  </a:lnTo>
                  <a:lnTo>
                    <a:pt x="380" y="767"/>
                  </a:lnTo>
                  <a:lnTo>
                    <a:pt x="385" y="774"/>
                  </a:lnTo>
                  <a:lnTo>
                    <a:pt x="389" y="782"/>
                  </a:lnTo>
                  <a:lnTo>
                    <a:pt x="392" y="791"/>
                  </a:lnTo>
                  <a:lnTo>
                    <a:pt x="393" y="799"/>
                  </a:lnTo>
                  <a:lnTo>
                    <a:pt x="392" y="809"/>
                  </a:lnTo>
                  <a:lnTo>
                    <a:pt x="389" y="817"/>
                  </a:lnTo>
                  <a:lnTo>
                    <a:pt x="385" y="825"/>
                  </a:lnTo>
                  <a:lnTo>
                    <a:pt x="380" y="832"/>
                  </a:lnTo>
                  <a:lnTo>
                    <a:pt x="373" y="837"/>
                  </a:lnTo>
                  <a:lnTo>
                    <a:pt x="365" y="842"/>
                  </a:lnTo>
                  <a:lnTo>
                    <a:pt x="356" y="844"/>
                  </a:lnTo>
                  <a:lnTo>
                    <a:pt x="347" y="845"/>
                  </a:lnTo>
                  <a:close/>
                  <a:moveTo>
                    <a:pt x="347" y="53"/>
                  </a:moveTo>
                  <a:lnTo>
                    <a:pt x="352" y="53"/>
                  </a:lnTo>
                  <a:lnTo>
                    <a:pt x="356" y="55"/>
                  </a:lnTo>
                  <a:lnTo>
                    <a:pt x="360" y="57"/>
                  </a:lnTo>
                  <a:lnTo>
                    <a:pt x="363" y="59"/>
                  </a:lnTo>
                  <a:lnTo>
                    <a:pt x="366" y="63"/>
                  </a:lnTo>
                  <a:lnTo>
                    <a:pt x="368" y="67"/>
                  </a:lnTo>
                  <a:lnTo>
                    <a:pt x="370" y="70"/>
                  </a:lnTo>
                  <a:lnTo>
                    <a:pt x="370" y="76"/>
                  </a:lnTo>
                  <a:lnTo>
                    <a:pt x="370" y="80"/>
                  </a:lnTo>
                  <a:lnTo>
                    <a:pt x="368" y="85"/>
                  </a:lnTo>
                  <a:lnTo>
                    <a:pt x="366" y="88"/>
                  </a:lnTo>
                  <a:lnTo>
                    <a:pt x="363" y="91"/>
                  </a:lnTo>
                  <a:lnTo>
                    <a:pt x="360" y="95"/>
                  </a:lnTo>
                  <a:lnTo>
                    <a:pt x="356" y="96"/>
                  </a:lnTo>
                  <a:lnTo>
                    <a:pt x="352" y="98"/>
                  </a:lnTo>
                  <a:lnTo>
                    <a:pt x="347" y="98"/>
                  </a:lnTo>
                  <a:lnTo>
                    <a:pt x="343" y="98"/>
                  </a:lnTo>
                  <a:lnTo>
                    <a:pt x="339" y="96"/>
                  </a:lnTo>
                  <a:lnTo>
                    <a:pt x="335" y="95"/>
                  </a:lnTo>
                  <a:lnTo>
                    <a:pt x="331" y="91"/>
                  </a:lnTo>
                  <a:lnTo>
                    <a:pt x="329" y="88"/>
                  </a:lnTo>
                  <a:lnTo>
                    <a:pt x="326" y="85"/>
                  </a:lnTo>
                  <a:lnTo>
                    <a:pt x="325" y="80"/>
                  </a:lnTo>
                  <a:lnTo>
                    <a:pt x="325" y="76"/>
                  </a:lnTo>
                  <a:lnTo>
                    <a:pt x="325" y="70"/>
                  </a:lnTo>
                  <a:lnTo>
                    <a:pt x="326" y="67"/>
                  </a:lnTo>
                  <a:lnTo>
                    <a:pt x="329" y="63"/>
                  </a:lnTo>
                  <a:lnTo>
                    <a:pt x="331" y="59"/>
                  </a:lnTo>
                  <a:lnTo>
                    <a:pt x="335" y="57"/>
                  </a:lnTo>
                  <a:lnTo>
                    <a:pt x="339" y="55"/>
                  </a:lnTo>
                  <a:lnTo>
                    <a:pt x="343" y="54"/>
                  </a:lnTo>
                  <a:lnTo>
                    <a:pt x="347" y="53"/>
                  </a:lnTo>
                  <a:lnTo>
                    <a:pt x="347" y="53"/>
                  </a:lnTo>
                  <a:close/>
                  <a:moveTo>
                    <a:pt x="604" y="0"/>
                  </a:moveTo>
                  <a:lnTo>
                    <a:pt x="91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1" y="33"/>
                  </a:lnTo>
                  <a:lnTo>
                    <a:pt x="16" y="39"/>
                  </a:lnTo>
                  <a:lnTo>
                    <a:pt x="11" y="47"/>
                  </a:lnTo>
                  <a:lnTo>
                    <a:pt x="8" y="55"/>
                  </a:lnTo>
                  <a:lnTo>
                    <a:pt x="5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0"/>
                  </a:lnTo>
                  <a:lnTo>
                    <a:pt x="0" y="815"/>
                  </a:lnTo>
                  <a:lnTo>
                    <a:pt x="1" y="824"/>
                  </a:lnTo>
                  <a:lnTo>
                    <a:pt x="2" y="833"/>
                  </a:lnTo>
                  <a:lnTo>
                    <a:pt x="5" y="842"/>
                  </a:lnTo>
                  <a:lnTo>
                    <a:pt x="8" y="850"/>
                  </a:lnTo>
                  <a:lnTo>
                    <a:pt x="11" y="858"/>
                  </a:lnTo>
                  <a:lnTo>
                    <a:pt x="16" y="866"/>
                  </a:lnTo>
                  <a:lnTo>
                    <a:pt x="21" y="872"/>
                  </a:lnTo>
                  <a:lnTo>
                    <a:pt x="27" y="879"/>
                  </a:lnTo>
                  <a:lnTo>
                    <a:pt x="33" y="885"/>
                  </a:lnTo>
                  <a:lnTo>
                    <a:pt x="40" y="890"/>
                  </a:lnTo>
                  <a:lnTo>
                    <a:pt x="48" y="895"/>
                  </a:lnTo>
                  <a:lnTo>
                    <a:pt x="55" y="898"/>
                  </a:lnTo>
                  <a:lnTo>
                    <a:pt x="64" y="901"/>
                  </a:lnTo>
                  <a:lnTo>
                    <a:pt x="73" y="903"/>
                  </a:lnTo>
                  <a:lnTo>
                    <a:pt x="82" y="905"/>
                  </a:lnTo>
                  <a:lnTo>
                    <a:pt x="91" y="906"/>
                  </a:lnTo>
                  <a:lnTo>
                    <a:pt x="604" y="906"/>
                  </a:lnTo>
                  <a:lnTo>
                    <a:pt x="613" y="905"/>
                  </a:lnTo>
                  <a:lnTo>
                    <a:pt x="622" y="903"/>
                  </a:lnTo>
                  <a:lnTo>
                    <a:pt x="631" y="901"/>
                  </a:lnTo>
                  <a:lnTo>
                    <a:pt x="639" y="898"/>
                  </a:lnTo>
                  <a:lnTo>
                    <a:pt x="647" y="895"/>
                  </a:lnTo>
                  <a:lnTo>
                    <a:pt x="655" y="890"/>
                  </a:lnTo>
                  <a:lnTo>
                    <a:pt x="662" y="885"/>
                  </a:lnTo>
                  <a:lnTo>
                    <a:pt x="668" y="879"/>
                  </a:lnTo>
                  <a:lnTo>
                    <a:pt x="674" y="872"/>
                  </a:lnTo>
                  <a:lnTo>
                    <a:pt x="679" y="866"/>
                  </a:lnTo>
                  <a:lnTo>
                    <a:pt x="684" y="858"/>
                  </a:lnTo>
                  <a:lnTo>
                    <a:pt x="687" y="850"/>
                  </a:lnTo>
                  <a:lnTo>
                    <a:pt x="690" y="842"/>
                  </a:lnTo>
                  <a:lnTo>
                    <a:pt x="693" y="833"/>
                  </a:lnTo>
                  <a:lnTo>
                    <a:pt x="694" y="824"/>
                  </a:lnTo>
                  <a:lnTo>
                    <a:pt x="695" y="815"/>
                  </a:lnTo>
                  <a:lnTo>
                    <a:pt x="695" y="90"/>
                  </a:lnTo>
                  <a:lnTo>
                    <a:pt x="694" y="82"/>
                  </a:lnTo>
                  <a:lnTo>
                    <a:pt x="693" y="73"/>
                  </a:lnTo>
                  <a:lnTo>
                    <a:pt x="690" y="64"/>
                  </a:lnTo>
                  <a:lnTo>
                    <a:pt x="687" y="55"/>
                  </a:lnTo>
                  <a:lnTo>
                    <a:pt x="684" y="47"/>
                  </a:lnTo>
                  <a:lnTo>
                    <a:pt x="679" y="39"/>
                  </a:lnTo>
                  <a:lnTo>
                    <a:pt x="674" y="33"/>
                  </a:lnTo>
                  <a:lnTo>
                    <a:pt x="668" y="26"/>
                  </a:lnTo>
                  <a:lnTo>
                    <a:pt x="662" y="21"/>
                  </a:lnTo>
                  <a:lnTo>
                    <a:pt x="655" y="15"/>
                  </a:lnTo>
                  <a:lnTo>
                    <a:pt x="647" y="11"/>
                  </a:lnTo>
                  <a:lnTo>
                    <a:pt x="639" y="7"/>
                  </a:lnTo>
                  <a:lnTo>
                    <a:pt x="631" y="4"/>
                  </a:lnTo>
                  <a:lnTo>
                    <a:pt x="622" y="2"/>
                  </a:lnTo>
                  <a:lnTo>
                    <a:pt x="613" y="1"/>
                  </a:lnTo>
                  <a:lnTo>
                    <a:pt x="604" y="0"/>
                  </a:lnTo>
                  <a:lnTo>
                    <a:pt x="60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79" name="Rectangle 1498">
              <a:extLst>
                <a:ext uri="{FF2B5EF4-FFF2-40B4-BE49-F238E27FC236}">
                  <a16:creationId xmlns:a16="http://schemas.microsoft.com/office/drawing/2014/main" id="{150C2D72-B2E7-4BBC-B0B5-F2D067258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0" name="Rectangle 1499">
              <a:extLst>
                <a:ext uri="{FF2B5EF4-FFF2-40B4-BE49-F238E27FC236}">
                  <a16:creationId xmlns:a16="http://schemas.microsoft.com/office/drawing/2014/main" id="{88442823-0A9F-4F87-BC4E-67C185B4D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1" name="Rectangle 1500">
              <a:extLst>
                <a:ext uri="{FF2B5EF4-FFF2-40B4-BE49-F238E27FC236}">
                  <a16:creationId xmlns:a16="http://schemas.microsoft.com/office/drawing/2014/main" id="{BB8E522F-6C5D-4BEC-99C9-595B4D9E9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2" name="Rectangle 1501">
              <a:extLst>
                <a:ext uri="{FF2B5EF4-FFF2-40B4-BE49-F238E27FC236}">
                  <a16:creationId xmlns:a16="http://schemas.microsoft.com/office/drawing/2014/main" id="{6D136E7B-C62D-4BAB-A634-DE7494571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3" name="Rectangle 1502">
              <a:extLst>
                <a:ext uri="{FF2B5EF4-FFF2-40B4-BE49-F238E27FC236}">
                  <a16:creationId xmlns:a16="http://schemas.microsoft.com/office/drawing/2014/main" id="{FB61B270-9A62-4EAD-B6D2-E4BFE8F28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4" name="Rectangle 1503">
              <a:extLst>
                <a:ext uri="{FF2B5EF4-FFF2-40B4-BE49-F238E27FC236}">
                  <a16:creationId xmlns:a16="http://schemas.microsoft.com/office/drawing/2014/main" id="{347D01A0-04AC-4D15-BA2B-F70FFF894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5" name="Rectangle 1504">
              <a:extLst>
                <a:ext uri="{FF2B5EF4-FFF2-40B4-BE49-F238E27FC236}">
                  <a16:creationId xmlns:a16="http://schemas.microsoft.com/office/drawing/2014/main" id="{30C95C53-B2B8-4402-9B94-69787A1A5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7578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6" name="Rectangle 1505">
              <a:extLst>
                <a:ext uri="{FF2B5EF4-FFF2-40B4-BE49-F238E27FC236}">
                  <a16:creationId xmlns:a16="http://schemas.microsoft.com/office/drawing/2014/main" id="{8AEFF552-DCE8-4A42-88F7-71DFCD8B6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7578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25402DE0-9847-4060-BCBB-3815517CAE80}"/>
              </a:ext>
            </a:extLst>
          </p:cNvPr>
          <p:cNvSpPr/>
          <p:nvPr/>
        </p:nvSpPr>
        <p:spPr>
          <a:xfrm>
            <a:off x="7147282" y="3851594"/>
            <a:ext cx="482603" cy="48260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A18FEB0-5FCA-4B8E-9936-15F531834A0B}"/>
              </a:ext>
            </a:extLst>
          </p:cNvPr>
          <p:cNvSpPr/>
          <p:nvPr/>
        </p:nvSpPr>
        <p:spPr>
          <a:xfrm>
            <a:off x="7147282" y="4546675"/>
            <a:ext cx="482603" cy="482603"/>
          </a:xfrm>
          <a:prstGeom prst="ellipse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C1CC42-D2AA-4B89-8991-D8E098EBF126}"/>
              </a:ext>
            </a:extLst>
          </p:cNvPr>
          <p:cNvSpPr/>
          <p:nvPr/>
        </p:nvSpPr>
        <p:spPr>
          <a:xfrm>
            <a:off x="7147282" y="5217098"/>
            <a:ext cx="482603" cy="482603"/>
          </a:xfrm>
          <a:prstGeom prst="ellipse">
            <a:avLst/>
          </a:prstGeom>
          <a:solidFill>
            <a:srgbClr val="A6A6A6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4A35B14-3715-48C8-9730-1D1868229087}"/>
              </a:ext>
            </a:extLst>
          </p:cNvPr>
          <p:cNvGrpSpPr/>
          <p:nvPr/>
        </p:nvGrpSpPr>
        <p:grpSpPr>
          <a:xfrm>
            <a:off x="7306040" y="4009894"/>
            <a:ext cx="165086" cy="166002"/>
            <a:chOff x="7340467" y="3286760"/>
            <a:chExt cx="285750" cy="287338"/>
          </a:xfrm>
          <a:solidFill>
            <a:schemeClr val="bg1"/>
          </a:solidFill>
        </p:grpSpPr>
        <p:sp>
          <p:nvSpPr>
            <p:cNvPr id="88" name="Freeform 497">
              <a:extLst>
                <a:ext uri="{FF2B5EF4-FFF2-40B4-BE49-F238E27FC236}">
                  <a16:creationId xmlns:a16="http://schemas.microsoft.com/office/drawing/2014/main" id="{6C8000C0-4BCC-428D-B1D1-6B0FC229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0467" y="3286760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9" name="Freeform 498">
              <a:extLst>
                <a:ext uri="{FF2B5EF4-FFF2-40B4-BE49-F238E27FC236}">
                  <a16:creationId xmlns:a16="http://schemas.microsoft.com/office/drawing/2014/main" id="{94533016-01AC-41FD-981F-0EEB95037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9042" y="3315335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0" name="Freeform 499">
              <a:extLst>
                <a:ext uri="{FF2B5EF4-FFF2-40B4-BE49-F238E27FC236}">
                  <a16:creationId xmlns:a16="http://schemas.microsoft.com/office/drawing/2014/main" id="{18D20582-D9F5-4371-9367-FE7438ECC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540760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1" name="Freeform 500">
              <a:extLst>
                <a:ext uri="{FF2B5EF4-FFF2-40B4-BE49-F238E27FC236}">
                  <a16:creationId xmlns:a16="http://schemas.microsoft.com/office/drawing/2014/main" id="{AC22F1EB-A4A0-4623-9E12-54168653B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16935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2" name="Freeform 501">
              <a:extLst>
                <a:ext uri="{FF2B5EF4-FFF2-40B4-BE49-F238E27FC236}">
                  <a16:creationId xmlns:a16="http://schemas.microsoft.com/office/drawing/2014/main" id="{C1BF36D6-63EB-487B-AD77-81E4FA57E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4551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3" name="Freeform 502">
              <a:extLst>
                <a:ext uri="{FF2B5EF4-FFF2-40B4-BE49-F238E27FC236}">
                  <a16:creationId xmlns:a16="http://schemas.microsoft.com/office/drawing/2014/main" id="{05D1A218-522B-4C34-8F2E-0675136BF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516947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4" name="Freeform 503">
              <a:extLst>
                <a:ext uri="{FF2B5EF4-FFF2-40B4-BE49-F238E27FC236}">
                  <a16:creationId xmlns:a16="http://schemas.microsoft.com/office/drawing/2014/main" id="{55B2B211-7880-45A9-B93C-1B72B6E1F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9313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5" name="Freeform 504">
              <a:extLst>
                <a:ext uri="{FF2B5EF4-FFF2-40B4-BE49-F238E27FC236}">
                  <a16:creationId xmlns:a16="http://schemas.microsoft.com/office/drawing/2014/main" id="{037D0543-1DEC-469B-9CD8-510654404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69322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41C9A52-9B58-416E-81BA-0379994CF5B7}"/>
              </a:ext>
            </a:extLst>
          </p:cNvPr>
          <p:cNvGrpSpPr/>
          <p:nvPr/>
        </p:nvGrpSpPr>
        <p:grpSpPr>
          <a:xfrm>
            <a:off x="7280643" y="4680036"/>
            <a:ext cx="215881" cy="215881"/>
            <a:chOff x="4319588" y="4213225"/>
            <a:chExt cx="287338" cy="287338"/>
          </a:xfrm>
          <a:solidFill>
            <a:schemeClr val="bg1"/>
          </a:solidFill>
          <a:effectLst/>
        </p:grpSpPr>
        <p:sp>
          <p:nvSpPr>
            <p:cNvPr id="97" name="Freeform 421">
              <a:extLst>
                <a:ext uri="{FF2B5EF4-FFF2-40B4-BE49-F238E27FC236}">
                  <a16:creationId xmlns:a16="http://schemas.microsoft.com/office/drawing/2014/main" id="{3B43AB95-465E-4787-BAA0-F4F7C621D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213225"/>
              <a:ext cx="134938" cy="133350"/>
            </a:xfrm>
            <a:custGeom>
              <a:avLst/>
              <a:gdLst>
                <a:gd name="T0" fmla="*/ 15 w 422"/>
                <a:gd name="T1" fmla="*/ 422 h 422"/>
                <a:gd name="T2" fmla="*/ 407 w 422"/>
                <a:gd name="T3" fmla="*/ 422 h 422"/>
                <a:gd name="T4" fmla="*/ 409 w 422"/>
                <a:gd name="T5" fmla="*/ 421 h 422"/>
                <a:gd name="T6" fmla="*/ 412 w 422"/>
                <a:gd name="T7" fmla="*/ 421 h 422"/>
                <a:gd name="T8" fmla="*/ 414 w 422"/>
                <a:gd name="T9" fmla="*/ 419 h 422"/>
                <a:gd name="T10" fmla="*/ 416 w 422"/>
                <a:gd name="T11" fmla="*/ 417 h 422"/>
                <a:gd name="T12" fmla="*/ 419 w 422"/>
                <a:gd name="T13" fmla="*/ 414 h 422"/>
                <a:gd name="T14" fmla="*/ 420 w 422"/>
                <a:gd name="T15" fmla="*/ 412 h 422"/>
                <a:gd name="T16" fmla="*/ 421 w 422"/>
                <a:gd name="T17" fmla="*/ 409 h 422"/>
                <a:gd name="T18" fmla="*/ 422 w 422"/>
                <a:gd name="T19" fmla="*/ 407 h 422"/>
                <a:gd name="T20" fmla="*/ 421 w 422"/>
                <a:gd name="T21" fmla="*/ 386 h 422"/>
                <a:gd name="T22" fmla="*/ 420 w 422"/>
                <a:gd name="T23" fmla="*/ 365 h 422"/>
                <a:gd name="T24" fmla="*/ 416 w 422"/>
                <a:gd name="T25" fmla="*/ 345 h 422"/>
                <a:gd name="T26" fmla="*/ 413 w 422"/>
                <a:gd name="T27" fmla="*/ 324 h 422"/>
                <a:gd name="T28" fmla="*/ 409 w 422"/>
                <a:gd name="T29" fmla="*/ 305 h 422"/>
                <a:gd name="T30" fmla="*/ 403 w 422"/>
                <a:gd name="T31" fmla="*/ 286 h 422"/>
                <a:gd name="T32" fmla="*/ 397 w 422"/>
                <a:gd name="T33" fmla="*/ 266 h 422"/>
                <a:gd name="T34" fmla="*/ 390 w 422"/>
                <a:gd name="T35" fmla="*/ 248 h 422"/>
                <a:gd name="T36" fmla="*/ 381 w 422"/>
                <a:gd name="T37" fmla="*/ 230 h 422"/>
                <a:gd name="T38" fmla="*/ 372 w 422"/>
                <a:gd name="T39" fmla="*/ 213 h 422"/>
                <a:gd name="T40" fmla="*/ 363 w 422"/>
                <a:gd name="T41" fmla="*/ 196 h 422"/>
                <a:gd name="T42" fmla="*/ 352 w 422"/>
                <a:gd name="T43" fmla="*/ 180 h 422"/>
                <a:gd name="T44" fmla="*/ 340 w 422"/>
                <a:gd name="T45" fmla="*/ 163 h 422"/>
                <a:gd name="T46" fmla="*/ 329 w 422"/>
                <a:gd name="T47" fmla="*/ 148 h 422"/>
                <a:gd name="T48" fmla="*/ 316 w 422"/>
                <a:gd name="T49" fmla="*/ 133 h 422"/>
                <a:gd name="T50" fmla="*/ 302 w 422"/>
                <a:gd name="T51" fmla="*/ 119 h 422"/>
                <a:gd name="T52" fmla="*/ 288 w 422"/>
                <a:gd name="T53" fmla="*/ 106 h 422"/>
                <a:gd name="T54" fmla="*/ 274 w 422"/>
                <a:gd name="T55" fmla="*/ 93 h 422"/>
                <a:gd name="T56" fmla="*/ 258 w 422"/>
                <a:gd name="T57" fmla="*/ 81 h 422"/>
                <a:gd name="T58" fmla="*/ 242 w 422"/>
                <a:gd name="T59" fmla="*/ 69 h 422"/>
                <a:gd name="T60" fmla="*/ 226 w 422"/>
                <a:gd name="T61" fmla="*/ 59 h 422"/>
                <a:gd name="T62" fmla="*/ 208 w 422"/>
                <a:gd name="T63" fmla="*/ 49 h 422"/>
                <a:gd name="T64" fmla="*/ 191 w 422"/>
                <a:gd name="T65" fmla="*/ 40 h 422"/>
                <a:gd name="T66" fmla="*/ 173 w 422"/>
                <a:gd name="T67" fmla="*/ 32 h 422"/>
                <a:gd name="T68" fmla="*/ 155 w 422"/>
                <a:gd name="T69" fmla="*/ 25 h 422"/>
                <a:gd name="T70" fmla="*/ 135 w 422"/>
                <a:gd name="T71" fmla="*/ 19 h 422"/>
                <a:gd name="T72" fmla="*/ 116 w 422"/>
                <a:gd name="T73" fmla="*/ 13 h 422"/>
                <a:gd name="T74" fmla="*/ 97 w 422"/>
                <a:gd name="T75" fmla="*/ 8 h 422"/>
                <a:gd name="T76" fmla="*/ 76 w 422"/>
                <a:gd name="T77" fmla="*/ 5 h 422"/>
                <a:gd name="T78" fmla="*/ 56 w 422"/>
                <a:gd name="T79" fmla="*/ 3 h 422"/>
                <a:gd name="T80" fmla="*/ 36 w 422"/>
                <a:gd name="T81" fmla="*/ 0 h 422"/>
                <a:gd name="T82" fmla="*/ 15 w 422"/>
                <a:gd name="T83" fmla="*/ 0 h 422"/>
                <a:gd name="T84" fmla="*/ 12 w 422"/>
                <a:gd name="T85" fmla="*/ 0 h 422"/>
                <a:gd name="T86" fmla="*/ 9 w 422"/>
                <a:gd name="T87" fmla="*/ 2 h 422"/>
                <a:gd name="T88" fmla="*/ 7 w 422"/>
                <a:gd name="T89" fmla="*/ 3 h 422"/>
                <a:gd name="T90" fmla="*/ 5 w 422"/>
                <a:gd name="T91" fmla="*/ 5 h 422"/>
                <a:gd name="T92" fmla="*/ 2 w 422"/>
                <a:gd name="T93" fmla="*/ 7 h 422"/>
                <a:gd name="T94" fmla="*/ 1 w 422"/>
                <a:gd name="T95" fmla="*/ 9 h 422"/>
                <a:gd name="T96" fmla="*/ 0 w 422"/>
                <a:gd name="T97" fmla="*/ 12 h 422"/>
                <a:gd name="T98" fmla="*/ 0 w 422"/>
                <a:gd name="T99" fmla="*/ 15 h 422"/>
                <a:gd name="T100" fmla="*/ 0 w 422"/>
                <a:gd name="T101" fmla="*/ 406 h 422"/>
                <a:gd name="T102" fmla="*/ 0 w 422"/>
                <a:gd name="T103" fmla="*/ 409 h 422"/>
                <a:gd name="T104" fmla="*/ 1 w 422"/>
                <a:gd name="T105" fmla="*/ 412 h 422"/>
                <a:gd name="T106" fmla="*/ 2 w 422"/>
                <a:gd name="T107" fmla="*/ 414 h 422"/>
                <a:gd name="T108" fmla="*/ 5 w 422"/>
                <a:gd name="T109" fmla="*/ 417 h 422"/>
                <a:gd name="T110" fmla="*/ 7 w 422"/>
                <a:gd name="T111" fmla="*/ 419 h 422"/>
                <a:gd name="T112" fmla="*/ 9 w 422"/>
                <a:gd name="T113" fmla="*/ 421 h 422"/>
                <a:gd name="T114" fmla="*/ 12 w 422"/>
                <a:gd name="T115" fmla="*/ 421 h 422"/>
                <a:gd name="T116" fmla="*/ 15 w 422"/>
                <a:gd name="T117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2" h="422">
                  <a:moveTo>
                    <a:pt x="15" y="422"/>
                  </a:moveTo>
                  <a:lnTo>
                    <a:pt x="407" y="422"/>
                  </a:lnTo>
                  <a:lnTo>
                    <a:pt x="409" y="421"/>
                  </a:lnTo>
                  <a:lnTo>
                    <a:pt x="412" y="421"/>
                  </a:lnTo>
                  <a:lnTo>
                    <a:pt x="414" y="419"/>
                  </a:lnTo>
                  <a:lnTo>
                    <a:pt x="416" y="417"/>
                  </a:lnTo>
                  <a:lnTo>
                    <a:pt x="419" y="414"/>
                  </a:lnTo>
                  <a:lnTo>
                    <a:pt x="420" y="412"/>
                  </a:lnTo>
                  <a:lnTo>
                    <a:pt x="421" y="409"/>
                  </a:lnTo>
                  <a:lnTo>
                    <a:pt x="422" y="407"/>
                  </a:lnTo>
                  <a:lnTo>
                    <a:pt x="421" y="386"/>
                  </a:lnTo>
                  <a:lnTo>
                    <a:pt x="420" y="365"/>
                  </a:lnTo>
                  <a:lnTo>
                    <a:pt x="416" y="345"/>
                  </a:lnTo>
                  <a:lnTo>
                    <a:pt x="413" y="324"/>
                  </a:lnTo>
                  <a:lnTo>
                    <a:pt x="409" y="305"/>
                  </a:lnTo>
                  <a:lnTo>
                    <a:pt x="403" y="286"/>
                  </a:lnTo>
                  <a:lnTo>
                    <a:pt x="397" y="266"/>
                  </a:lnTo>
                  <a:lnTo>
                    <a:pt x="390" y="248"/>
                  </a:lnTo>
                  <a:lnTo>
                    <a:pt x="381" y="230"/>
                  </a:lnTo>
                  <a:lnTo>
                    <a:pt x="372" y="213"/>
                  </a:lnTo>
                  <a:lnTo>
                    <a:pt x="363" y="196"/>
                  </a:lnTo>
                  <a:lnTo>
                    <a:pt x="352" y="180"/>
                  </a:lnTo>
                  <a:lnTo>
                    <a:pt x="340" y="163"/>
                  </a:lnTo>
                  <a:lnTo>
                    <a:pt x="329" y="148"/>
                  </a:lnTo>
                  <a:lnTo>
                    <a:pt x="316" y="133"/>
                  </a:lnTo>
                  <a:lnTo>
                    <a:pt x="302" y="119"/>
                  </a:lnTo>
                  <a:lnTo>
                    <a:pt x="288" y="106"/>
                  </a:lnTo>
                  <a:lnTo>
                    <a:pt x="274" y="93"/>
                  </a:lnTo>
                  <a:lnTo>
                    <a:pt x="258" y="81"/>
                  </a:lnTo>
                  <a:lnTo>
                    <a:pt x="242" y="69"/>
                  </a:lnTo>
                  <a:lnTo>
                    <a:pt x="226" y="59"/>
                  </a:lnTo>
                  <a:lnTo>
                    <a:pt x="208" y="49"/>
                  </a:lnTo>
                  <a:lnTo>
                    <a:pt x="191" y="40"/>
                  </a:lnTo>
                  <a:lnTo>
                    <a:pt x="173" y="32"/>
                  </a:lnTo>
                  <a:lnTo>
                    <a:pt x="155" y="25"/>
                  </a:lnTo>
                  <a:lnTo>
                    <a:pt x="135" y="19"/>
                  </a:lnTo>
                  <a:lnTo>
                    <a:pt x="116" y="13"/>
                  </a:lnTo>
                  <a:lnTo>
                    <a:pt x="97" y="8"/>
                  </a:lnTo>
                  <a:lnTo>
                    <a:pt x="76" y="5"/>
                  </a:lnTo>
                  <a:lnTo>
                    <a:pt x="56" y="3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406"/>
                  </a:lnTo>
                  <a:lnTo>
                    <a:pt x="0" y="409"/>
                  </a:lnTo>
                  <a:lnTo>
                    <a:pt x="1" y="412"/>
                  </a:lnTo>
                  <a:lnTo>
                    <a:pt x="2" y="414"/>
                  </a:lnTo>
                  <a:lnTo>
                    <a:pt x="5" y="417"/>
                  </a:lnTo>
                  <a:lnTo>
                    <a:pt x="7" y="419"/>
                  </a:lnTo>
                  <a:lnTo>
                    <a:pt x="9" y="421"/>
                  </a:lnTo>
                  <a:lnTo>
                    <a:pt x="12" y="421"/>
                  </a:lnTo>
                  <a:lnTo>
                    <a:pt x="15" y="4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8" name="Freeform 422">
              <a:extLst>
                <a:ext uri="{FF2B5EF4-FFF2-40B4-BE49-F238E27FC236}">
                  <a16:creationId xmlns:a16="http://schemas.microsoft.com/office/drawing/2014/main" id="{2D15B5D1-3858-4D36-A23C-F9285E3CC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4241800"/>
              <a:ext cx="220663" cy="258763"/>
            </a:xfrm>
            <a:custGeom>
              <a:avLst/>
              <a:gdLst>
                <a:gd name="T0" fmla="*/ 421 w 698"/>
                <a:gd name="T1" fmla="*/ 15 h 813"/>
                <a:gd name="T2" fmla="*/ 420 w 698"/>
                <a:gd name="T3" fmla="*/ 8 h 813"/>
                <a:gd name="T4" fmla="*/ 417 w 698"/>
                <a:gd name="T5" fmla="*/ 4 h 813"/>
                <a:gd name="T6" fmla="*/ 413 w 698"/>
                <a:gd name="T7" fmla="*/ 1 h 813"/>
                <a:gd name="T8" fmla="*/ 406 w 698"/>
                <a:gd name="T9" fmla="*/ 0 h 813"/>
                <a:gd name="T10" fmla="*/ 365 w 698"/>
                <a:gd name="T11" fmla="*/ 2 h 813"/>
                <a:gd name="T12" fmla="*/ 325 w 698"/>
                <a:gd name="T13" fmla="*/ 8 h 813"/>
                <a:gd name="T14" fmla="*/ 286 w 698"/>
                <a:gd name="T15" fmla="*/ 18 h 813"/>
                <a:gd name="T16" fmla="*/ 249 w 698"/>
                <a:gd name="T17" fmla="*/ 32 h 813"/>
                <a:gd name="T18" fmla="*/ 213 w 698"/>
                <a:gd name="T19" fmla="*/ 49 h 813"/>
                <a:gd name="T20" fmla="*/ 180 w 698"/>
                <a:gd name="T21" fmla="*/ 69 h 813"/>
                <a:gd name="T22" fmla="*/ 148 w 698"/>
                <a:gd name="T23" fmla="*/ 92 h 813"/>
                <a:gd name="T24" fmla="*/ 120 w 698"/>
                <a:gd name="T25" fmla="*/ 119 h 813"/>
                <a:gd name="T26" fmla="*/ 93 w 698"/>
                <a:gd name="T27" fmla="*/ 148 h 813"/>
                <a:gd name="T28" fmla="*/ 69 w 698"/>
                <a:gd name="T29" fmla="*/ 179 h 813"/>
                <a:gd name="T30" fmla="*/ 49 w 698"/>
                <a:gd name="T31" fmla="*/ 212 h 813"/>
                <a:gd name="T32" fmla="*/ 32 w 698"/>
                <a:gd name="T33" fmla="*/ 247 h 813"/>
                <a:gd name="T34" fmla="*/ 19 w 698"/>
                <a:gd name="T35" fmla="*/ 285 h 813"/>
                <a:gd name="T36" fmla="*/ 8 w 698"/>
                <a:gd name="T37" fmla="*/ 325 h 813"/>
                <a:gd name="T38" fmla="*/ 2 w 698"/>
                <a:gd name="T39" fmla="*/ 364 h 813"/>
                <a:gd name="T40" fmla="*/ 0 w 698"/>
                <a:gd name="T41" fmla="*/ 406 h 813"/>
                <a:gd name="T42" fmla="*/ 2 w 698"/>
                <a:gd name="T43" fmla="*/ 447 h 813"/>
                <a:gd name="T44" fmla="*/ 8 w 698"/>
                <a:gd name="T45" fmla="*/ 488 h 813"/>
                <a:gd name="T46" fmla="*/ 19 w 698"/>
                <a:gd name="T47" fmla="*/ 526 h 813"/>
                <a:gd name="T48" fmla="*/ 32 w 698"/>
                <a:gd name="T49" fmla="*/ 564 h 813"/>
                <a:gd name="T50" fmla="*/ 49 w 698"/>
                <a:gd name="T51" fmla="*/ 599 h 813"/>
                <a:gd name="T52" fmla="*/ 69 w 698"/>
                <a:gd name="T53" fmla="*/ 633 h 813"/>
                <a:gd name="T54" fmla="*/ 93 w 698"/>
                <a:gd name="T55" fmla="*/ 665 h 813"/>
                <a:gd name="T56" fmla="*/ 120 w 698"/>
                <a:gd name="T57" fmla="*/ 694 h 813"/>
                <a:gd name="T58" fmla="*/ 148 w 698"/>
                <a:gd name="T59" fmla="*/ 719 h 813"/>
                <a:gd name="T60" fmla="*/ 180 w 698"/>
                <a:gd name="T61" fmla="*/ 743 h 813"/>
                <a:gd name="T62" fmla="*/ 213 w 698"/>
                <a:gd name="T63" fmla="*/ 763 h 813"/>
                <a:gd name="T64" fmla="*/ 249 w 698"/>
                <a:gd name="T65" fmla="*/ 780 h 813"/>
                <a:gd name="T66" fmla="*/ 286 w 698"/>
                <a:gd name="T67" fmla="*/ 794 h 813"/>
                <a:gd name="T68" fmla="*/ 325 w 698"/>
                <a:gd name="T69" fmla="*/ 804 h 813"/>
                <a:gd name="T70" fmla="*/ 365 w 698"/>
                <a:gd name="T71" fmla="*/ 810 h 813"/>
                <a:gd name="T72" fmla="*/ 406 w 698"/>
                <a:gd name="T73" fmla="*/ 813 h 813"/>
                <a:gd name="T74" fmla="*/ 447 w 698"/>
                <a:gd name="T75" fmla="*/ 810 h 813"/>
                <a:gd name="T76" fmla="*/ 487 w 698"/>
                <a:gd name="T77" fmla="*/ 804 h 813"/>
                <a:gd name="T78" fmla="*/ 525 w 698"/>
                <a:gd name="T79" fmla="*/ 794 h 813"/>
                <a:gd name="T80" fmla="*/ 562 w 698"/>
                <a:gd name="T81" fmla="*/ 782 h 813"/>
                <a:gd name="T82" fmla="*/ 598 w 698"/>
                <a:gd name="T83" fmla="*/ 764 h 813"/>
                <a:gd name="T84" fmla="*/ 632 w 698"/>
                <a:gd name="T85" fmla="*/ 744 h 813"/>
                <a:gd name="T86" fmla="*/ 664 w 698"/>
                <a:gd name="T87" fmla="*/ 720 h 813"/>
                <a:gd name="T88" fmla="*/ 694 w 698"/>
                <a:gd name="T89" fmla="*/ 694 h 813"/>
                <a:gd name="T90" fmla="*/ 697 w 698"/>
                <a:gd name="T91" fmla="*/ 688 h 813"/>
                <a:gd name="T92" fmla="*/ 698 w 698"/>
                <a:gd name="T93" fmla="*/ 683 h 813"/>
                <a:gd name="T94" fmla="*/ 697 w 698"/>
                <a:gd name="T95" fmla="*/ 676 h 813"/>
                <a:gd name="T96" fmla="*/ 694 w 698"/>
                <a:gd name="T97" fmla="*/ 672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98" h="813">
                  <a:moveTo>
                    <a:pt x="421" y="400"/>
                  </a:moveTo>
                  <a:lnTo>
                    <a:pt x="421" y="15"/>
                  </a:lnTo>
                  <a:lnTo>
                    <a:pt x="421" y="11"/>
                  </a:lnTo>
                  <a:lnTo>
                    <a:pt x="420" y="8"/>
                  </a:lnTo>
                  <a:lnTo>
                    <a:pt x="419" y="6"/>
                  </a:lnTo>
                  <a:lnTo>
                    <a:pt x="417" y="4"/>
                  </a:lnTo>
                  <a:lnTo>
                    <a:pt x="415" y="2"/>
                  </a:lnTo>
                  <a:lnTo>
                    <a:pt x="413" y="1"/>
                  </a:lnTo>
                  <a:lnTo>
                    <a:pt x="409" y="0"/>
                  </a:lnTo>
                  <a:lnTo>
                    <a:pt x="406" y="0"/>
                  </a:lnTo>
                  <a:lnTo>
                    <a:pt x="386" y="0"/>
                  </a:lnTo>
                  <a:lnTo>
                    <a:pt x="365" y="2"/>
                  </a:lnTo>
                  <a:lnTo>
                    <a:pt x="345" y="4"/>
                  </a:lnTo>
                  <a:lnTo>
                    <a:pt x="325" y="8"/>
                  </a:lnTo>
                  <a:lnTo>
                    <a:pt x="305" y="12"/>
                  </a:lnTo>
                  <a:lnTo>
                    <a:pt x="286" y="18"/>
                  </a:lnTo>
                  <a:lnTo>
                    <a:pt x="267" y="24"/>
                  </a:lnTo>
                  <a:lnTo>
                    <a:pt x="249" y="32"/>
                  </a:lnTo>
                  <a:lnTo>
                    <a:pt x="230" y="39"/>
                  </a:lnTo>
                  <a:lnTo>
                    <a:pt x="213" y="49"/>
                  </a:lnTo>
                  <a:lnTo>
                    <a:pt x="196" y="59"/>
                  </a:lnTo>
                  <a:lnTo>
                    <a:pt x="180" y="69"/>
                  </a:lnTo>
                  <a:lnTo>
                    <a:pt x="164" y="80"/>
                  </a:lnTo>
                  <a:lnTo>
                    <a:pt x="148" y="92"/>
                  </a:lnTo>
                  <a:lnTo>
                    <a:pt x="134" y="105"/>
                  </a:lnTo>
                  <a:lnTo>
                    <a:pt x="120" y="119"/>
                  </a:lnTo>
                  <a:lnTo>
                    <a:pt x="106" y="133"/>
                  </a:lnTo>
                  <a:lnTo>
                    <a:pt x="93" y="148"/>
                  </a:lnTo>
                  <a:lnTo>
                    <a:pt x="81" y="163"/>
                  </a:lnTo>
                  <a:lnTo>
                    <a:pt x="69" y="179"/>
                  </a:lnTo>
                  <a:lnTo>
                    <a:pt x="59" y="195"/>
                  </a:lnTo>
                  <a:lnTo>
                    <a:pt x="49" y="212"/>
                  </a:lnTo>
                  <a:lnTo>
                    <a:pt x="40" y="230"/>
                  </a:lnTo>
                  <a:lnTo>
                    <a:pt x="32" y="247"/>
                  </a:lnTo>
                  <a:lnTo>
                    <a:pt x="24" y="267"/>
                  </a:lnTo>
                  <a:lnTo>
                    <a:pt x="19" y="285"/>
                  </a:lnTo>
                  <a:lnTo>
                    <a:pt x="13" y="304"/>
                  </a:lnTo>
                  <a:lnTo>
                    <a:pt x="8" y="325"/>
                  </a:lnTo>
                  <a:lnTo>
                    <a:pt x="5" y="344"/>
                  </a:lnTo>
                  <a:lnTo>
                    <a:pt x="2" y="364"/>
                  </a:lnTo>
                  <a:lnTo>
                    <a:pt x="1" y="385"/>
                  </a:lnTo>
                  <a:lnTo>
                    <a:pt x="0" y="406"/>
                  </a:lnTo>
                  <a:lnTo>
                    <a:pt x="1" y="426"/>
                  </a:lnTo>
                  <a:lnTo>
                    <a:pt x="2" y="447"/>
                  </a:lnTo>
                  <a:lnTo>
                    <a:pt x="5" y="467"/>
                  </a:lnTo>
                  <a:lnTo>
                    <a:pt x="8" y="488"/>
                  </a:lnTo>
                  <a:lnTo>
                    <a:pt x="13" y="507"/>
                  </a:lnTo>
                  <a:lnTo>
                    <a:pt x="19" y="526"/>
                  </a:lnTo>
                  <a:lnTo>
                    <a:pt x="24" y="546"/>
                  </a:lnTo>
                  <a:lnTo>
                    <a:pt x="32" y="564"/>
                  </a:lnTo>
                  <a:lnTo>
                    <a:pt x="40" y="582"/>
                  </a:lnTo>
                  <a:lnTo>
                    <a:pt x="49" y="599"/>
                  </a:lnTo>
                  <a:lnTo>
                    <a:pt x="59" y="616"/>
                  </a:lnTo>
                  <a:lnTo>
                    <a:pt x="69" y="633"/>
                  </a:lnTo>
                  <a:lnTo>
                    <a:pt x="81" y="649"/>
                  </a:lnTo>
                  <a:lnTo>
                    <a:pt x="93" y="665"/>
                  </a:lnTo>
                  <a:lnTo>
                    <a:pt x="106" y="679"/>
                  </a:lnTo>
                  <a:lnTo>
                    <a:pt x="120" y="694"/>
                  </a:lnTo>
                  <a:lnTo>
                    <a:pt x="134" y="706"/>
                  </a:lnTo>
                  <a:lnTo>
                    <a:pt x="148" y="719"/>
                  </a:lnTo>
                  <a:lnTo>
                    <a:pt x="164" y="731"/>
                  </a:lnTo>
                  <a:lnTo>
                    <a:pt x="180" y="743"/>
                  </a:lnTo>
                  <a:lnTo>
                    <a:pt x="196" y="754"/>
                  </a:lnTo>
                  <a:lnTo>
                    <a:pt x="213" y="763"/>
                  </a:lnTo>
                  <a:lnTo>
                    <a:pt x="230" y="772"/>
                  </a:lnTo>
                  <a:lnTo>
                    <a:pt x="249" y="780"/>
                  </a:lnTo>
                  <a:lnTo>
                    <a:pt x="267" y="788"/>
                  </a:lnTo>
                  <a:lnTo>
                    <a:pt x="286" y="794"/>
                  </a:lnTo>
                  <a:lnTo>
                    <a:pt x="305" y="800"/>
                  </a:lnTo>
                  <a:lnTo>
                    <a:pt x="325" y="804"/>
                  </a:lnTo>
                  <a:lnTo>
                    <a:pt x="345" y="807"/>
                  </a:lnTo>
                  <a:lnTo>
                    <a:pt x="365" y="810"/>
                  </a:lnTo>
                  <a:lnTo>
                    <a:pt x="386" y="812"/>
                  </a:lnTo>
                  <a:lnTo>
                    <a:pt x="406" y="813"/>
                  </a:lnTo>
                  <a:lnTo>
                    <a:pt x="427" y="812"/>
                  </a:lnTo>
                  <a:lnTo>
                    <a:pt x="447" y="810"/>
                  </a:lnTo>
                  <a:lnTo>
                    <a:pt x="467" y="808"/>
                  </a:lnTo>
                  <a:lnTo>
                    <a:pt x="487" y="804"/>
                  </a:lnTo>
                  <a:lnTo>
                    <a:pt x="506" y="800"/>
                  </a:lnTo>
                  <a:lnTo>
                    <a:pt x="525" y="794"/>
                  </a:lnTo>
                  <a:lnTo>
                    <a:pt x="543" y="789"/>
                  </a:lnTo>
                  <a:lnTo>
                    <a:pt x="562" y="782"/>
                  </a:lnTo>
                  <a:lnTo>
                    <a:pt x="580" y="774"/>
                  </a:lnTo>
                  <a:lnTo>
                    <a:pt x="598" y="764"/>
                  </a:lnTo>
                  <a:lnTo>
                    <a:pt x="615" y="755"/>
                  </a:lnTo>
                  <a:lnTo>
                    <a:pt x="632" y="744"/>
                  </a:lnTo>
                  <a:lnTo>
                    <a:pt x="649" y="733"/>
                  </a:lnTo>
                  <a:lnTo>
                    <a:pt x="664" y="720"/>
                  </a:lnTo>
                  <a:lnTo>
                    <a:pt x="680" y="707"/>
                  </a:lnTo>
                  <a:lnTo>
                    <a:pt x="694" y="694"/>
                  </a:lnTo>
                  <a:lnTo>
                    <a:pt x="696" y="691"/>
                  </a:lnTo>
                  <a:lnTo>
                    <a:pt x="697" y="688"/>
                  </a:lnTo>
                  <a:lnTo>
                    <a:pt x="698" y="686"/>
                  </a:lnTo>
                  <a:lnTo>
                    <a:pt x="698" y="683"/>
                  </a:lnTo>
                  <a:lnTo>
                    <a:pt x="698" y="680"/>
                  </a:lnTo>
                  <a:lnTo>
                    <a:pt x="697" y="676"/>
                  </a:lnTo>
                  <a:lnTo>
                    <a:pt x="696" y="674"/>
                  </a:lnTo>
                  <a:lnTo>
                    <a:pt x="694" y="672"/>
                  </a:lnTo>
                  <a:lnTo>
                    <a:pt x="421" y="40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9" name="Freeform 423">
              <a:extLst>
                <a:ext uri="{FF2B5EF4-FFF2-40B4-BE49-F238E27FC236}">
                  <a16:creationId xmlns:a16="http://schemas.microsoft.com/office/drawing/2014/main" id="{A85650C6-A352-4849-8237-E8D0D7A60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356100"/>
              <a:ext cx="134938" cy="98425"/>
            </a:xfrm>
            <a:custGeom>
              <a:avLst/>
              <a:gdLst>
                <a:gd name="T0" fmla="*/ 407 w 422"/>
                <a:gd name="T1" fmla="*/ 0 h 307"/>
                <a:gd name="T2" fmla="*/ 15 w 422"/>
                <a:gd name="T3" fmla="*/ 0 h 307"/>
                <a:gd name="T4" fmla="*/ 11 w 422"/>
                <a:gd name="T5" fmla="*/ 0 h 307"/>
                <a:gd name="T6" fmla="*/ 7 w 422"/>
                <a:gd name="T7" fmla="*/ 2 h 307"/>
                <a:gd name="T8" fmla="*/ 4 w 422"/>
                <a:gd name="T9" fmla="*/ 5 h 307"/>
                <a:gd name="T10" fmla="*/ 1 w 422"/>
                <a:gd name="T11" fmla="*/ 9 h 307"/>
                <a:gd name="T12" fmla="*/ 0 w 422"/>
                <a:gd name="T13" fmla="*/ 13 h 307"/>
                <a:gd name="T14" fmla="*/ 0 w 422"/>
                <a:gd name="T15" fmla="*/ 17 h 307"/>
                <a:gd name="T16" fmla="*/ 1 w 422"/>
                <a:gd name="T17" fmla="*/ 21 h 307"/>
                <a:gd name="T18" fmla="*/ 5 w 422"/>
                <a:gd name="T19" fmla="*/ 26 h 307"/>
                <a:gd name="T20" fmla="*/ 281 w 422"/>
                <a:gd name="T21" fmla="*/ 303 h 307"/>
                <a:gd name="T22" fmla="*/ 283 w 422"/>
                <a:gd name="T23" fmla="*/ 304 h 307"/>
                <a:gd name="T24" fmla="*/ 286 w 422"/>
                <a:gd name="T25" fmla="*/ 306 h 307"/>
                <a:gd name="T26" fmla="*/ 289 w 422"/>
                <a:gd name="T27" fmla="*/ 306 h 307"/>
                <a:gd name="T28" fmla="*/ 292 w 422"/>
                <a:gd name="T29" fmla="*/ 307 h 307"/>
                <a:gd name="T30" fmla="*/ 294 w 422"/>
                <a:gd name="T31" fmla="*/ 306 h 307"/>
                <a:gd name="T32" fmla="*/ 297 w 422"/>
                <a:gd name="T33" fmla="*/ 306 h 307"/>
                <a:gd name="T34" fmla="*/ 300 w 422"/>
                <a:gd name="T35" fmla="*/ 304 h 307"/>
                <a:gd name="T36" fmla="*/ 303 w 422"/>
                <a:gd name="T37" fmla="*/ 303 h 307"/>
                <a:gd name="T38" fmla="*/ 317 w 422"/>
                <a:gd name="T39" fmla="*/ 288 h 307"/>
                <a:gd name="T40" fmla="*/ 330 w 422"/>
                <a:gd name="T41" fmla="*/ 272 h 307"/>
                <a:gd name="T42" fmla="*/ 341 w 422"/>
                <a:gd name="T43" fmla="*/ 256 h 307"/>
                <a:gd name="T44" fmla="*/ 353 w 422"/>
                <a:gd name="T45" fmla="*/ 240 h 307"/>
                <a:gd name="T46" fmla="*/ 364 w 422"/>
                <a:gd name="T47" fmla="*/ 223 h 307"/>
                <a:gd name="T48" fmla="*/ 374 w 422"/>
                <a:gd name="T49" fmla="*/ 206 h 307"/>
                <a:gd name="T50" fmla="*/ 382 w 422"/>
                <a:gd name="T51" fmla="*/ 189 h 307"/>
                <a:gd name="T52" fmla="*/ 391 w 422"/>
                <a:gd name="T53" fmla="*/ 171 h 307"/>
                <a:gd name="T54" fmla="*/ 398 w 422"/>
                <a:gd name="T55" fmla="*/ 152 h 307"/>
                <a:gd name="T56" fmla="*/ 404 w 422"/>
                <a:gd name="T57" fmla="*/ 133 h 307"/>
                <a:gd name="T58" fmla="*/ 409 w 422"/>
                <a:gd name="T59" fmla="*/ 114 h 307"/>
                <a:gd name="T60" fmla="*/ 413 w 422"/>
                <a:gd name="T61" fmla="*/ 94 h 307"/>
                <a:gd name="T62" fmla="*/ 416 w 422"/>
                <a:gd name="T63" fmla="*/ 75 h 307"/>
                <a:gd name="T64" fmla="*/ 420 w 422"/>
                <a:gd name="T65" fmla="*/ 55 h 307"/>
                <a:gd name="T66" fmla="*/ 421 w 422"/>
                <a:gd name="T67" fmla="*/ 35 h 307"/>
                <a:gd name="T68" fmla="*/ 422 w 422"/>
                <a:gd name="T69" fmla="*/ 15 h 307"/>
                <a:gd name="T70" fmla="*/ 421 w 422"/>
                <a:gd name="T71" fmla="*/ 12 h 307"/>
                <a:gd name="T72" fmla="*/ 420 w 422"/>
                <a:gd name="T73" fmla="*/ 9 h 307"/>
                <a:gd name="T74" fmla="*/ 419 w 422"/>
                <a:gd name="T75" fmla="*/ 6 h 307"/>
                <a:gd name="T76" fmla="*/ 416 w 422"/>
                <a:gd name="T77" fmla="*/ 4 h 307"/>
                <a:gd name="T78" fmla="*/ 414 w 422"/>
                <a:gd name="T79" fmla="*/ 2 h 307"/>
                <a:gd name="T80" fmla="*/ 412 w 422"/>
                <a:gd name="T81" fmla="*/ 1 h 307"/>
                <a:gd name="T82" fmla="*/ 409 w 422"/>
                <a:gd name="T83" fmla="*/ 0 h 307"/>
                <a:gd name="T84" fmla="*/ 407 w 422"/>
                <a:gd name="T85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2" h="307">
                  <a:moveTo>
                    <a:pt x="407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7" y="2"/>
                  </a:lnTo>
                  <a:lnTo>
                    <a:pt x="4" y="5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5" y="26"/>
                  </a:lnTo>
                  <a:lnTo>
                    <a:pt x="281" y="303"/>
                  </a:lnTo>
                  <a:lnTo>
                    <a:pt x="283" y="304"/>
                  </a:lnTo>
                  <a:lnTo>
                    <a:pt x="286" y="306"/>
                  </a:lnTo>
                  <a:lnTo>
                    <a:pt x="289" y="306"/>
                  </a:lnTo>
                  <a:lnTo>
                    <a:pt x="292" y="307"/>
                  </a:lnTo>
                  <a:lnTo>
                    <a:pt x="294" y="306"/>
                  </a:lnTo>
                  <a:lnTo>
                    <a:pt x="297" y="306"/>
                  </a:lnTo>
                  <a:lnTo>
                    <a:pt x="300" y="304"/>
                  </a:lnTo>
                  <a:lnTo>
                    <a:pt x="303" y="303"/>
                  </a:lnTo>
                  <a:lnTo>
                    <a:pt x="317" y="288"/>
                  </a:lnTo>
                  <a:lnTo>
                    <a:pt x="330" y="272"/>
                  </a:lnTo>
                  <a:lnTo>
                    <a:pt x="341" y="256"/>
                  </a:lnTo>
                  <a:lnTo>
                    <a:pt x="353" y="240"/>
                  </a:lnTo>
                  <a:lnTo>
                    <a:pt x="364" y="223"/>
                  </a:lnTo>
                  <a:lnTo>
                    <a:pt x="374" y="206"/>
                  </a:lnTo>
                  <a:lnTo>
                    <a:pt x="382" y="189"/>
                  </a:lnTo>
                  <a:lnTo>
                    <a:pt x="391" y="171"/>
                  </a:lnTo>
                  <a:lnTo>
                    <a:pt x="398" y="152"/>
                  </a:lnTo>
                  <a:lnTo>
                    <a:pt x="404" y="133"/>
                  </a:lnTo>
                  <a:lnTo>
                    <a:pt x="409" y="114"/>
                  </a:lnTo>
                  <a:lnTo>
                    <a:pt x="413" y="94"/>
                  </a:lnTo>
                  <a:lnTo>
                    <a:pt x="416" y="75"/>
                  </a:lnTo>
                  <a:lnTo>
                    <a:pt x="420" y="55"/>
                  </a:lnTo>
                  <a:lnTo>
                    <a:pt x="421" y="35"/>
                  </a:lnTo>
                  <a:lnTo>
                    <a:pt x="422" y="15"/>
                  </a:lnTo>
                  <a:lnTo>
                    <a:pt x="421" y="12"/>
                  </a:lnTo>
                  <a:lnTo>
                    <a:pt x="420" y="9"/>
                  </a:lnTo>
                  <a:lnTo>
                    <a:pt x="419" y="6"/>
                  </a:lnTo>
                  <a:lnTo>
                    <a:pt x="416" y="4"/>
                  </a:lnTo>
                  <a:lnTo>
                    <a:pt x="414" y="2"/>
                  </a:lnTo>
                  <a:lnTo>
                    <a:pt x="412" y="1"/>
                  </a:lnTo>
                  <a:lnTo>
                    <a:pt x="409" y="0"/>
                  </a:lnTo>
                  <a:lnTo>
                    <a:pt x="40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sp>
        <p:nvSpPr>
          <p:cNvPr id="104" name="Freeform 4404">
            <a:extLst>
              <a:ext uri="{FF2B5EF4-FFF2-40B4-BE49-F238E27FC236}">
                <a16:creationId xmlns:a16="http://schemas.microsoft.com/office/drawing/2014/main" id="{DF91D015-C26B-4016-9D8E-A4F27E7BBD97}"/>
              </a:ext>
            </a:extLst>
          </p:cNvPr>
          <p:cNvSpPr>
            <a:spLocks noEditPoints="1"/>
          </p:cNvSpPr>
          <p:nvPr/>
        </p:nvSpPr>
        <p:spPr bwMode="auto">
          <a:xfrm>
            <a:off x="7310461" y="5351652"/>
            <a:ext cx="156245" cy="213495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lt1"/>
              </a:solidFill>
            </a:endParaRPr>
          </a:p>
        </p:txBody>
      </p:sp>
      <p:sp>
        <p:nvSpPr>
          <p:cNvPr id="111" name="TextBox 47">
            <a:extLst>
              <a:ext uri="{FF2B5EF4-FFF2-40B4-BE49-F238E27FC236}">
                <a16:creationId xmlns:a16="http://schemas.microsoft.com/office/drawing/2014/main" id="{853D56A8-B36E-4520-9327-AFD45439C181}"/>
              </a:ext>
            </a:extLst>
          </p:cNvPr>
          <p:cNvSpPr txBox="1"/>
          <p:nvPr/>
        </p:nvSpPr>
        <p:spPr>
          <a:xfrm>
            <a:off x="7184003" y="1929813"/>
            <a:ext cx="4537090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dapibus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lobortis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felis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Vestibulum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malesuada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porttitor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pulvinar. 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657915" y="963121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Lorem Ipsum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2831E1-31DF-4125-9BCB-8937CAE543E1}"/>
              </a:ext>
            </a:extLst>
          </p:cNvPr>
          <p:cNvSpPr/>
          <p:nvPr/>
        </p:nvSpPr>
        <p:spPr>
          <a:xfrm>
            <a:off x="1642267" y="1440715"/>
            <a:ext cx="385764" cy="3857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8F666DF-6069-4309-98CB-67441794E384}"/>
              </a:ext>
            </a:extLst>
          </p:cNvPr>
          <p:cNvGrpSpPr/>
          <p:nvPr/>
        </p:nvGrpSpPr>
        <p:grpSpPr>
          <a:xfrm>
            <a:off x="1755340" y="1486820"/>
            <a:ext cx="196255" cy="196255"/>
            <a:chOff x="4319588" y="2492375"/>
            <a:chExt cx="287338" cy="287338"/>
          </a:xfrm>
          <a:solidFill>
            <a:srgbClr val="CE295E"/>
          </a:solidFill>
        </p:grpSpPr>
        <p:sp>
          <p:nvSpPr>
            <p:cNvPr id="124" name="Freeform 372">
              <a:extLst>
                <a:ext uri="{FF2B5EF4-FFF2-40B4-BE49-F238E27FC236}">
                  <a16:creationId xmlns:a16="http://schemas.microsoft.com/office/drawing/2014/main" id="{CC6C2715-550E-40A0-AB0F-10386CBA9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73">
              <a:extLst>
                <a:ext uri="{FF2B5EF4-FFF2-40B4-BE49-F238E27FC236}">
                  <a16:creationId xmlns:a16="http://schemas.microsoft.com/office/drawing/2014/main" id="{F7218EF6-60ED-4D4C-9831-CF6B6BB7D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8" name="Title 127">
            <a:extLst>
              <a:ext uri="{FF2B5EF4-FFF2-40B4-BE49-F238E27FC236}">
                <a16:creationId xmlns:a16="http://schemas.microsoft.com/office/drawing/2014/main" id="{212B4947-E6CD-467B-AF72-9BC942B5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Dashboard</a:t>
            </a:r>
            <a:endParaRPr lang="en-US" dirty="0"/>
          </a:p>
        </p:txBody>
      </p:sp>
      <p:sp>
        <p:nvSpPr>
          <p:cNvPr id="129" name="Footer Placeholder 128">
            <a:extLst>
              <a:ext uri="{FF2B5EF4-FFF2-40B4-BE49-F238E27FC236}">
                <a16:creationId xmlns:a16="http://schemas.microsoft.com/office/drawing/2014/main" id="{B1EC8198-CF19-4894-AB0A-1568DC1E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6B37FA8E-54BF-4AF0-BF0C-916033E8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5" name="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07" y="1714824"/>
            <a:ext cx="6225147" cy="427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0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9A793-F356-45AC-A556-47A0CCFA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5571C6-E78B-432E-820B-E4F5E4306FBF}"/>
              </a:ext>
            </a:extLst>
          </p:cNvPr>
          <p:cNvGrpSpPr/>
          <p:nvPr/>
        </p:nvGrpSpPr>
        <p:grpSpPr>
          <a:xfrm>
            <a:off x="838200" y="1687232"/>
            <a:ext cx="3028950" cy="4524306"/>
            <a:chOff x="838200" y="1687232"/>
            <a:chExt cx="3028950" cy="452430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517C826-C471-4169-9892-EEBF4B4D8645}"/>
                </a:ext>
              </a:extLst>
            </p:cNvPr>
            <p:cNvSpPr/>
            <p:nvPr/>
          </p:nvSpPr>
          <p:spPr>
            <a:xfrm>
              <a:off x="838200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791174E-A030-4EC8-A12C-CBF7B4ECD2AE}"/>
                </a:ext>
              </a:extLst>
            </p:cNvPr>
            <p:cNvGrpSpPr/>
            <p:nvPr/>
          </p:nvGrpSpPr>
          <p:grpSpPr>
            <a:xfrm>
              <a:off x="1322832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23" name="Chart 22">
                <a:extLst>
                  <a:ext uri="{FF2B5EF4-FFF2-40B4-BE49-F238E27FC236}">
                    <a16:creationId xmlns:a16="http://schemas.microsoft.com/office/drawing/2014/main" id="{906FB1C6-A882-4BAA-8733-7662E3996CB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94653918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35CE616-64EE-4786-BC53-A3398F142D45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 smtClean="0">
                    <a:solidFill>
                      <a:srgbClr val="CE295E"/>
                    </a:solidFill>
                  </a:rPr>
                  <a:t>65%</a:t>
                </a:r>
                <a:endParaRPr lang="en-US" b="1" dirty="0">
                  <a:solidFill>
                    <a:srgbClr val="CE295E"/>
                  </a:solidFill>
                </a:endParaRPr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21790F-CD39-47FB-80ED-9EBD430089D0}"/>
                </a:ext>
              </a:extLst>
            </p:cNvPr>
            <p:cNvSpPr/>
            <p:nvPr/>
          </p:nvSpPr>
          <p:spPr>
            <a:xfrm>
              <a:off x="1066800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Lorem Ipsum</a:t>
              </a:r>
            </a:p>
          </p:txBody>
        </p:sp>
        <p:sp>
          <p:nvSpPr>
            <p:cNvPr id="50" name="TextBox 47">
              <a:extLst>
                <a:ext uri="{FF2B5EF4-FFF2-40B4-BE49-F238E27FC236}">
                  <a16:creationId xmlns:a16="http://schemas.microsoft.com/office/drawing/2014/main" id="{93A7AF6A-22BC-4CD2-A354-D732C3FA233C}"/>
                </a:ext>
              </a:extLst>
            </p:cNvPr>
            <p:cNvSpPr txBox="1"/>
            <p:nvPr/>
          </p:nvSpPr>
          <p:spPr>
            <a:xfrm>
              <a:off x="1005964" y="4396126"/>
              <a:ext cx="2693422" cy="150810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Pellentesque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feugiat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mi. Maecenas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volutpat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hendrerit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odio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mattis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eget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nulla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dapibus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lobortis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nec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felis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D036FC-A71A-4362-9029-CA4004AEC69C}"/>
                </a:ext>
              </a:extLst>
            </p:cNvPr>
            <p:cNvGrpSpPr/>
            <p:nvPr/>
          </p:nvGrpSpPr>
          <p:grpSpPr>
            <a:xfrm>
              <a:off x="2019351" y="5999642"/>
              <a:ext cx="666649" cy="116554"/>
              <a:chOff x="2000299" y="6003628"/>
              <a:chExt cx="666649" cy="116554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39D305D-7F54-4713-A905-386715DF6134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0315503C-4C47-4E5E-A01E-3958471F84BE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6C79082-74F0-4AC4-B0F3-1B90034C8813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AE9C21-B3D7-4679-B837-F4BA7320CFB2}"/>
              </a:ext>
            </a:extLst>
          </p:cNvPr>
          <p:cNvGrpSpPr/>
          <p:nvPr/>
        </p:nvGrpSpPr>
        <p:grpSpPr>
          <a:xfrm>
            <a:off x="4581525" y="1687232"/>
            <a:ext cx="3028950" cy="4524306"/>
            <a:chOff x="4600575" y="1687232"/>
            <a:chExt cx="3028950" cy="452430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E964EA2-E75F-4ACF-84AC-8F703B06F6D6}"/>
                </a:ext>
              </a:extLst>
            </p:cNvPr>
            <p:cNvSpPr/>
            <p:nvPr/>
          </p:nvSpPr>
          <p:spPr>
            <a:xfrm>
              <a:off x="4600575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940176A-1141-46EB-A141-FD8CC1108C54}"/>
                </a:ext>
              </a:extLst>
            </p:cNvPr>
            <p:cNvGrpSpPr/>
            <p:nvPr/>
          </p:nvGrpSpPr>
          <p:grpSpPr>
            <a:xfrm>
              <a:off x="5085207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86" name="Chart 85">
                <a:extLst>
                  <a:ext uri="{FF2B5EF4-FFF2-40B4-BE49-F238E27FC236}">
                    <a16:creationId xmlns:a16="http://schemas.microsoft.com/office/drawing/2014/main" id="{07617017-56AE-4EF1-990A-2D4410C51BF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49080414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7812A7BA-479B-4BEF-B397-77EEFB212384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>
                    <a:solidFill>
                      <a:srgbClr val="404040"/>
                    </a:solidFill>
                  </a:rPr>
                  <a:t>45%</a:t>
                </a:r>
              </a:p>
            </p:txBody>
          </p:sp>
        </p:grp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5B1D1B62-74EE-4306-A194-676901404487}"/>
                </a:ext>
              </a:extLst>
            </p:cNvPr>
            <p:cNvSpPr/>
            <p:nvPr/>
          </p:nvSpPr>
          <p:spPr>
            <a:xfrm>
              <a:off x="4829175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40404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Lorem Ipsum</a:t>
              </a:r>
            </a:p>
          </p:txBody>
        </p:sp>
        <p:sp>
          <p:nvSpPr>
            <p:cNvPr id="89" name="TextBox 47">
              <a:extLst>
                <a:ext uri="{FF2B5EF4-FFF2-40B4-BE49-F238E27FC236}">
                  <a16:creationId xmlns:a16="http://schemas.microsoft.com/office/drawing/2014/main" id="{1DD221D1-F384-4A12-B3A1-9380E515AA4D}"/>
                </a:ext>
              </a:extLst>
            </p:cNvPr>
            <p:cNvSpPr txBox="1"/>
            <p:nvPr/>
          </p:nvSpPr>
          <p:spPr>
            <a:xfrm>
              <a:off x="4768339" y="4396126"/>
              <a:ext cx="2693422" cy="150810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Pellentesque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feugiat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mi. Maecenas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volutpat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hendrerit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odio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mattis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eget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nulla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dapibus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lobortis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nec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felis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84F8638-3DFE-40FD-854B-409E4CB30D48}"/>
                </a:ext>
              </a:extLst>
            </p:cNvPr>
            <p:cNvGrpSpPr/>
            <p:nvPr/>
          </p:nvGrpSpPr>
          <p:grpSpPr>
            <a:xfrm>
              <a:off x="5781726" y="5999642"/>
              <a:ext cx="666649" cy="116554"/>
              <a:chOff x="2000299" y="6003628"/>
              <a:chExt cx="666649" cy="116554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892C806D-C45F-463A-AFE9-40722447233E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9BFF84D4-4EC3-4945-B13B-66B4E4959D5E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51D44F5C-0BBA-4717-8784-6F4AACC29B26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F24C558-0189-4057-9F4E-DF71D7873DAB}"/>
              </a:ext>
            </a:extLst>
          </p:cNvPr>
          <p:cNvGrpSpPr/>
          <p:nvPr/>
        </p:nvGrpSpPr>
        <p:grpSpPr>
          <a:xfrm>
            <a:off x="8324850" y="1687232"/>
            <a:ext cx="3028950" cy="4524306"/>
            <a:chOff x="4600575" y="1687232"/>
            <a:chExt cx="3028950" cy="452430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27A7180-F4B1-4428-920C-21FEF63F28E6}"/>
                </a:ext>
              </a:extLst>
            </p:cNvPr>
            <p:cNvSpPr/>
            <p:nvPr/>
          </p:nvSpPr>
          <p:spPr>
            <a:xfrm>
              <a:off x="4600575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A815FC0-A5D5-4991-97D3-CC05D36526BC}"/>
                </a:ext>
              </a:extLst>
            </p:cNvPr>
            <p:cNvGrpSpPr/>
            <p:nvPr/>
          </p:nvGrpSpPr>
          <p:grpSpPr>
            <a:xfrm>
              <a:off x="5085207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103" name="Chart 102">
                <a:extLst>
                  <a:ext uri="{FF2B5EF4-FFF2-40B4-BE49-F238E27FC236}">
                    <a16:creationId xmlns:a16="http://schemas.microsoft.com/office/drawing/2014/main" id="{41049237-FF5F-42D4-A69A-D6C23301B66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72997686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882C8CE1-9097-467E-9A56-B29E99485AAD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>
                    <a:solidFill>
                      <a:srgbClr val="7F7F7F"/>
                    </a:solidFill>
                  </a:rPr>
                  <a:t>80%</a:t>
                </a:r>
              </a:p>
            </p:txBody>
          </p:sp>
        </p:grp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97ADD497-A19D-4612-BEA2-0A08536668AC}"/>
                </a:ext>
              </a:extLst>
            </p:cNvPr>
            <p:cNvSpPr/>
            <p:nvPr/>
          </p:nvSpPr>
          <p:spPr>
            <a:xfrm>
              <a:off x="4829175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Lorem Ipsum</a:t>
              </a:r>
            </a:p>
          </p:txBody>
        </p:sp>
        <p:sp>
          <p:nvSpPr>
            <p:cNvPr id="98" name="TextBox 47">
              <a:extLst>
                <a:ext uri="{FF2B5EF4-FFF2-40B4-BE49-F238E27FC236}">
                  <a16:creationId xmlns:a16="http://schemas.microsoft.com/office/drawing/2014/main" id="{2B00CA3E-327F-492E-8233-637749B20261}"/>
                </a:ext>
              </a:extLst>
            </p:cNvPr>
            <p:cNvSpPr txBox="1"/>
            <p:nvPr/>
          </p:nvSpPr>
          <p:spPr>
            <a:xfrm>
              <a:off x="4768339" y="4396126"/>
              <a:ext cx="2693422" cy="150810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Pellentesque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feugiat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mi. Maecenas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volutpat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hendrerit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odio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mattis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eget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nulla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dapibus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lobortis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nec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felis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99F15A6-1005-4919-844A-DC792B7441D2}"/>
                </a:ext>
              </a:extLst>
            </p:cNvPr>
            <p:cNvGrpSpPr/>
            <p:nvPr/>
          </p:nvGrpSpPr>
          <p:grpSpPr>
            <a:xfrm>
              <a:off x="5781726" y="5999642"/>
              <a:ext cx="666649" cy="116554"/>
              <a:chOff x="2000299" y="6003628"/>
              <a:chExt cx="666649" cy="116554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E3CAE9A1-EAF1-4D84-8445-91DB24FF15FF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0E2495B4-60C8-4DE6-9FC6-8875DAB46AC9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09C96969-49B1-4D8A-95DF-3FAB21DA87C9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242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D90C54-A1D0-46AE-811A-7FCD71C84E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5" b="28503"/>
          <a:stretch/>
        </p:blipFill>
        <p:spPr>
          <a:xfrm>
            <a:off x="6089" y="1295400"/>
            <a:ext cx="12179822" cy="5105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653043-9706-4A8F-99E2-518CA3BA8540}"/>
              </a:ext>
            </a:extLst>
          </p:cNvPr>
          <p:cNvSpPr/>
          <p:nvPr/>
        </p:nvSpPr>
        <p:spPr>
          <a:xfrm>
            <a:off x="0" y="1295400"/>
            <a:ext cx="12192000" cy="51054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ED3DF7-870D-4095-B720-456252545CFA}"/>
              </a:ext>
            </a:extLst>
          </p:cNvPr>
          <p:cNvSpPr/>
          <p:nvPr/>
        </p:nvSpPr>
        <p:spPr>
          <a:xfrm>
            <a:off x="3869988" y="1690904"/>
            <a:ext cx="3683936" cy="3683936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7930D1-D889-4C98-9307-30DD9857B31B}"/>
              </a:ext>
            </a:extLst>
          </p:cNvPr>
          <p:cNvSpPr/>
          <p:nvPr/>
        </p:nvSpPr>
        <p:spPr>
          <a:xfrm>
            <a:off x="3506513" y="3175486"/>
            <a:ext cx="714772" cy="714772"/>
          </a:xfrm>
          <a:prstGeom prst="ellipse">
            <a:avLst/>
          </a:prstGeom>
          <a:solidFill>
            <a:srgbClr val="404040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CE0B65-EA3A-426C-85CA-4043448BB9C7}"/>
              </a:ext>
            </a:extLst>
          </p:cNvPr>
          <p:cNvSpPr/>
          <p:nvPr/>
        </p:nvSpPr>
        <p:spPr>
          <a:xfrm>
            <a:off x="4341442" y="1656128"/>
            <a:ext cx="714772" cy="714772"/>
          </a:xfrm>
          <a:prstGeom prst="ellipse">
            <a:avLst/>
          </a:prstGeom>
          <a:solidFill>
            <a:srgbClr val="CE295E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D69285-EE6C-45DF-95AC-EBA566A5FA92}"/>
              </a:ext>
            </a:extLst>
          </p:cNvPr>
          <p:cNvSpPr/>
          <p:nvPr/>
        </p:nvSpPr>
        <p:spPr>
          <a:xfrm>
            <a:off x="4341442" y="4694845"/>
            <a:ext cx="714772" cy="714772"/>
          </a:xfrm>
          <a:prstGeom prst="ellipse">
            <a:avLst/>
          </a:prstGeom>
          <a:solidFill>
            <a:srgbClr val="7F7F7F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950">
            <a:extLst>
              <a:ext uri="{FF2B5EF4-FFF2-40B4-BE49-F238E27FC236}">
                <a16:creationId xmlns:a16="http://schemas.microsoft.com/office/drawing/2014/main" id="{DF992E26-6825-42CE-8425-2CAA9340F6F3}"/>
              </a:ext>
            </a:extLst>
          </p:cNvPr>
          <p:cNvSpPr>
            <a:spLocks noEditPoints="1"/>
          </p:cNvSpPr>
          <p:nvPr/>
        </p:nvSpPr>
        <p:spPr bwMode="auto">
          <a:xfrm>
            <a:off x="3753568" y="3389997"/>
            <a:ext cx="220663" cy="285750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5B605F-F62A-49BA-9079-509C90781CCE}"/>
              </a:ext>
            </a:extLst>
          </p:cNvPr>
          <p:cNvGrpSpPr/>
          <p:nvPr/>
        </p:nvGrpSpPr>
        <p:grpSpPr>
          <a:xfrm>
            <a:off x="4578972" y="4909356"/>
            <a:ext cx="239712" cy="285750"/>
            <a:chOff x="5494338" y="1370013"/>
            <a:chExt cx="239712" cy="285750"/>
          </a:xfrm>
          <a:solidFill>
            <a:schemeClr val="bg1"/>
          </a:solidFill>
        </p:grpSpPr>
        <p:sp>
          <p:nvSpPr>
            <p:cNvPr id="29" name="Freeform 961">
              <a:extLst>
                <a:ext uri="{FF2B5EF4-FFF2-40B4-BE49-F238E27FC236}">
                  <a16:creationId xmlns:a16="http://schemas.microsoft.com/office/drawing/2014/main" id="{88ABE40A-D5B7-41C8-A83E-B94B790A1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370013"/>
              <a:ext cx="104775" cy="133350"/>
            </a:xfrm>
            <a:custGeom>
              <a:avLst/>
              <a:gdLst>
                <a:gd name="T0" fmla="*/ 156 w 265"/>
                <a:gd name="T1" fmla="*/ 108 h 337"/>
                <a:gd name="T2" fmla="*/ 156 w 265"/>
                <a:gd name="T3" fmla="*/ 12 h 337"/>
                <a:gd name="T4" fmla="*/ 252 w 265"/>
                <a:gd name="T5" fmla="*/ 108 h 337"/>
                <a:gd name="T6" fmla="*/ 156 w 265"/>
                <a:gd name="T7" fmla="*/ 108 h 337"/>
                <a:gd name="T8" fmla="*/ 261 w 265"/>
                <a:gd name="T9" fmla="*/ 100 h 337"/>
                <a:gd name="T10" fmla="*/ 165 w 265"/>
                <a:gd name="T11" fmla="*/ 3 h 337"/>
                <a:gd name="T12" fmla="*/ 161 w 265"/>
                <a:gd name="T13" fmla="*/ 1 h 337"/>
                <a:gd name="T14" fmla="*/ 156 w 265"/>
                <a:gd name="T15" fmla="*/ 0 h 337"/>
                <a:gd name="T16" fmla="*/ 12 w 265"/>
                <a:gd name="T17" fmla="*/ 0 h 337"/>
                <a:gd name="T18" fmla="*/ 7 w 265"/>
                <a:gd name="T19" fmla="*/ 1 h 337"/>
                <a:gd name="T20" fmla="*/ 3 w 265"/>
                <a:gd name="T21" fmla="*/ 3 h 337"/>
                <a:gd name="T22" fmla="*/ 1 w 265"/>
                <a:gd name="T23" fmla="*/ 7 h 337"/>
                <a:gd name="T24" fmla="*/ 0 w 265"/>
                <a:gd name="T25" fmla="*/ 12 h 337"/>
                <a:gd name="T26" fmla="*/ 0 w 265"/>
                <a:gd name="T27" fmla="*/ 325 h 337"/>
                <a:gd name="T28" fmla="*/ 1 w 265"/>
                <a:gd name="T29" fmla="*/ 329 h 337"/>
                <a:gd name="T30" fmla="*/ 3 w 265"/>
                <a:gd name="T31" fmla="*/ 334 h 337"/>
                <a:gd name="T32" fmla="*/ 7 w 265"/>
                <a:gd name="T33" fmla="*/ 337 h 337"/>
                <a:gd name="T34" fmla="*/ 12 w 265"/>
                <a:gd name="T35" fmla="*/ 337 h 337"/>
                <a:gd name="T36" fmla="*/ 253 w 265"/>
                <a:gd name="T37" fmla="*/ 337 h 337"/>
                <a:gd name="T38" fmla="*/ 258 w 265"/>
                <a:gd name="T39" fmla="*/ 337 h 337"/>
                <a:gd name="T40" fmla="*/ 261 w 265"/>
                <a:gd name="T41" fmla="*/ 334 h 337"/>
                <a:gd name="T42" fmla="*/ 264 w 265"/>
                <a:gd name="T43" fmla="*/ 329 h 337"/>
                <a:gd name="T44" fmla="*/ 265 w 265"/>
                <a:gd name="T45" fmla="*/ 325 h 337"/>
                <a:gd name="T46" fmla="*/ 265 w 265"/>
                <a:gd name="T47" fmla="*/ 108 h 337"/>
                <a:gd name="T48" fmla="*/ 264 w 265"/>
                <a:gd name="T49" fmla="*/ 104 h 337"/>
                <a:gd name="T50" fmla="*/ 261 w 265"/>
                <a:gd name="T51" fmla="*/ 10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7">
                  <a:moveTo>
                    <a:pt x="156" y="108"/>
                  </a:moveTo>
                  <a:lnTo>
                    <a:pt x="156" y="12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261" y="100"/>
                  </a:moveTo>
                  <a:lnTo>
                    <a:pt x="165" y="3"/>
                  </a:ln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4"/>
                  </a:lnTo>
                  <a:lnTo>
                    <a:pt x="7" y="337"/>
                  </a:lnTo>
                  <a:lnTo>
                    <a:pt x="12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1" y="334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62">
              <a:extLst>
                <a:ext uri="{FF2B5EF4-FFF2-40B4-BE49-F238E27FC236}">
                  <a16:creationId xmlns:a16="http://schemas.microsoft.com/office/drawing/2014/main" id="{81A3E1A9-1805-4F8F-8A32-5756687F70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370013"/>
              <a:ext cx="106363" cy="133350"/>
            </a:xfrm>
            <a:custGeom>
              <a:avLst/>
              <a:gdLst>
                <a:gd name="T0" fmla="*/ 157 w 266"/>
                <a:gd name="T1" fmla="*/ 108 h 337"/>
                <a:gd name="T2" fmla="*/ 157 w 266"/>
                <a:gd name="T3" fmla="*/ 12 h 337"/>
                <a:gd name="T4" fmla="*/ 252 w 266"/>
                <a:gd name="T5" fmla="*/ 108 h 337"/>
                <a:gd name="T6" fmla="*/ 157 w 266"/>
                <a:gd name="T7" fmla="*/ 108 h 337"/>
                <a:gd name="T8" fmla="*/ 166 w 266"/>
                <a:gd name="T9" fmla="*/ 3 h 337"/>
                <a:gd name="T10" fmla="*/ 162 w 266"/>
                <a:gd name="T11" fmla="*/ 1 h 337"/>
                <a:gd name="T12" fmla="*/ 157 w 266"/>
                <a:gd name="T13" fmla="*/ 0 h 337"/>
                <a:gd name="T14" fmla="*/ 13 w 266"/>
                <a:gd name="T15" fmla="*/ 0 h 337"/>
                <a:gd name="T16" fmla="*/ 8 w 266"/>
                <a:gd name="T17" fmla="*/ 1 h 337"/>
                <a:gd name="T18" fmla="*/ 5 w 266"/>
                <a:gd name="T19" fmla="*/ 3 h 337"/>
                <a:gd name="T20" fmla="*/ 1 w 266"/>
                <a:gd name="T21" fmla="*/ 7 h 337"/>
                <a:gd name="T22" fmla="*/ 0 w 266"/>
                <a:gd name="T23" fmla="*/ 12 h 337"/>
                <a:gd name="T24" fmla="*/ 0 w 266"/>
                <a:gd name="T25" fmla="*/ 325 h 337"/>
                <a:gd name="T26" fmla="*/ 1 w 266"/>
                <a:gd name="T27" fmla="*/ 329 h 337"/>
                <a:gd name="T28" fmla="*/ 5 w 266"/>
                <a:gd name="T29" fmla="*/ 334 h 337"/>
                <a:gd name="T30" fmla="*/ 8 w 266"/>
                <a:gd name="T31" fmla="*/ 337 h 337"/>
                <a:gd name="T32" fmla="*/ 13 w 266"/>
                <a:gd name="T33" fmla="*/ 337 h 337"/>
                <a:gd name="T34" fmla="*/ 253 w 266"/>
                <a:gd name="T35" fmla="*/ 337 h 337"/>
                <a:gd name="T36" fmla="*/ 258 w 266"/>
                <a:gd name="T37" fmla="*/ 337 h 337"/>
                <a:gd name="T38" fmla="*/ 263 w 266"/>
                <a:gd name="T39" fmla="*/ 334 h 337"/>
                <a:gd name="T40" fmla="*/ 265 w 266"/>
                <a:gd name="T41" fmla="*/ 329 h 337"/>
                <a:gd name="T42" fmla="*/ 266 w 266"/>
                <a:gd name="T43" fmla="*/ 325 h 337"/>
                <a:gd name="T44" fmla="*/ 266 w 266"/>
                <a:gd name="T45" fmla="*/ 108 h 337"/>
                <a:gd name="T46" fmla="*/ 265 w 266"/>
                <a:gd name="T47" fmla="*/ 104 h 337"/>
                <a:gd name="T48" fmla="*/ 263 w 266"/>
                <a:gd name="T49" fmla="*/ 100 h 337"/>
                <a:gd name="T50" fmla="*/ 166 w 266"/>
                <a:gd name="T51" fmla="*/ 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7">
                  <a:moveTo>
                    <a:pt x="157" y="108"/>
                  </a:moveTo>
                  <a:lnTo>
                    <a:pt x="157" y="12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4"/>
                  </a:lnTo>
                  <a:lnTo>
                    <a:pt x="8" y="337"/>
                  </a:lnTo>
                  <a:lnTo>
                    <a:pt x="13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3" y="334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63">
              <a:extLst>
                <a:ext uri="{FF2B5EF4-FFF2-40B4-BE49-F238E27FC236}">
                  <a16:creationId xmlns:a16="http://schemas.microsoft.com/office/drawing/2014/main" id="{456AA9B7-CAC7-4A57-946D-E42CF436F7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522413"/>
              <a:ext cx="104775" cy="133350"/>
            </a:xfrm>
            <a:custGeom>
              <a:avLst/>
              <a:gdLst>
                <a:gd name="T0" fmla="*/ 156 w 265"/>
                <a:gd name="T1" fmla="*/ 108 h 336"/>
                <a:gd name="T2" fmla="*/ 156 w 265"/>
                <a:gd name="T3" fmla="*/ 11 h 336"/>
                <a:gd name="T4" fmla="*/ 252 w 265"/>
                <a:gd name="T5" fmla="*/ 108 h 336"/>
                <a:gd name="T6" fmla="*/ 156 w 265"/>
                <a:gd name="T7" fmla="*/ 108 h 336"/>
                <a:gd name="T8" fmla="*/ 165 w 265"/>
                <a:gd name="T9" fmla="*/ 3 h 336"/>
                <a:gd name="T10" fmla="*/ 161 w 265"/>
                <a:gd name="T11" fmla="*/ 1 h 336"/>
                <a:gd name="T12" fmla="*/ 156 w 265"/>
                <a:gd name="T13" fmla="*/ 0 h 336"/>
                <a:gd name="T14" fmla="*/ 12 w 265"/>
                <a:gd name="T15" fmla="*/ 0 h 336"/>
                <a:gd name="T16" fmla="*/ 7 w 265"/>
                <a:gd name="T17" fmla="*/ 1 h 336"/>
                <a:gd name="T18" fmla="*/ 3 w 265"/>
                <a:gd name="T19" fmla="*/ 3 h 336"/>
                <a:gd name="T20" fmla="*/ 1 w 265"/>
                <a:gd name="T21" fmla="*/ 7 h 336"/>
                <a:gd name="T22" fmla="*/ 0 w 265"/>
                <a:gd name="T23" fmla="*/ 11 h 336"/>
                <a:gd name="T24" fmla="*/ 0 w 265"/>
                <a:gd name="T25" fmla="*/ 325 h 336"/>
                <a:gd name="T26" fmla="*/ 1 w 265"/>
                <a:gd name="T27" fmla="*/ 329 h 336"/>
                <a:gd name="T28" fmla="*/ 3 w 265"/>
                <a:gd name="T29" fmla="*/ 333 h 336"/>
                <a:gd name="T30" fmla="*/ 7 w 265"/>
                <a:gd name="T31" fmla="*/ 335 h 336"/>
                <a:gd name="T32" fmla="*/ 12 w 265"/>
                <a:gd name="T33" fmla="*/ 336 h 336"/>
                <a:gd name="T34" fmla="*/ 253 w 265"/>
                <a:gd name="T35" fmla="*/ 336 h 336"/>
                <a:gd name="T36" fmla="*/ 258 w 265"/>
                <a:gd name="T37" fmla="*/ 335 h 336"/>
                <a:gd name="T38" fmla="*/ 261 w 265"/>
                <a:gd name="T39" fmla="*/ 333 h 336"/>
                <a:gd name="T40" fmla="*/ 264 w 265"/>
                <a:gd name="T41" fmla="*/ 329 h 336"/>
                <a:gd name="T42" fmla="*/ 265 w 265"/>
                <a:gd name="T43" fmla="*/ 325 h 336"/>
                <a:gd name="T44" fmla="*/ 265 w 265"/>
                <a:gd name="T45" fmla="*/ 108 h 336"/>
                <a:gd name="T46" fmla="*/ 264 w 265"/>
                <a:gd name="T47" fmla="*/ 104 h 336"/>
                <a:gd name="T48" fmla="*/ 261 w 265"/>
                <a:gd name="T49" fmla="*/ 100 h 336"/>
                <a:gd name="T50" fmla="*/ 165 w 265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6">
                  <a:moveTo>
                    <a:pt x="156" y="108"/>
                  </a:moveTo>
                  <a:lnTo>
                    <a:pt x="156" y="11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165" y="3"/>
                  </a:move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3"/>
                  </a:lnTo>
                  <a:lnTo>
                    <a:pt x="7" y="335"/>
                  </a:lnTo>
                  <a:lnTo>
                    <a:pt x="12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1" y="333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lnTo>
                    <a:pt x="1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64">
              <a:extLst>
                <a:ext uri="{FF2B5EF4-FFF2-40B4-BE49-F238E27FC236}">
                  <a16:creationId xmlns:a16="http://schemas.microsoft.com/office/drawing/2014/main" id="{560B6CFC-E99C-4BF0-A5D2-C8085D173B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522413"/>
              <a:ext cx="106363" cy="133350"/>
            </a:xfrm>
            <a:custGeom>
              <a:avLst/>
              <a:gdLst>
                <a:gd name="T0" fmla="*/ 157 w 266"/>
                <a:gd name="T1" fmla="*/ 108 h 336"/>
                <a:gd name="T2" fmla="*/ 157 w 266"/>
                <a:gd name="T3" fmla="*/ 11 h 336"/>
                <a:gd name="T4" fmla="*/ 252 w 266"/>
                <a:gd name="T5" fmla="*/ 108 h 336"/>
                <a:gd name="T6" fmla="*/ 157 w 266"/>
                <a:gd name="T7" fmla="*/ 108 h 336"/>
                <a:gd name="T8" fmla="*/ 166 w 266"/>
                <a:gd name="T9" fmla="*/ 3 h 336"/>
                <a:gd name="T10" fmla="*/ 162 w 266"/>
                <a:gd name="T11" fmla="*/ 1 h 336"/>
                <a:gd name="T12" fmla="*/ 157 w 266"/>
                <a:gd name="T13" fmla="*/ 0 h 336"/>
                <a:gd name="T14" fmla="*/ 13 w 266"/>
                <a:gd name="T15" fmla="*/ 0 h 336"/>
                <a:gd name="T16" fmla="*/ 8 w 266"/>
                <a:gd name="T17" fmla="*/ 1 h 336"/>
                <a:gd name="T18" fmla="*/ 5 w 266"/>
                <a:gd name="T19" fmla="*/ 3 h 336"/>
                <a:gd name="T20" fmla="*/ 1 w 266"/>
                <a:gd name="T21" fmla="*/ 7 h 336"/>
                <a:gd name="T22" fmla="*/ 0 w 266"/>
                <a:gd name="T23" fmla="*/ 11 h 336"/>
                <a:gd name="T24" fmla="*/ 0 w 266"/>
                <a:gd name="T25" fmla="*/ 325 h 336"/>
                <a:gd name="T26" fmla="*/ 1 w 266"/>
                <a:gd name="T27" fmla="*/ 329 h 336"/>
                <a:gd name="T28" fmla="*/ 5 w 266"/>
                <a:gd name="T29" fmla="*/ 333 h 336"/>
                <a:gd name="T30" fmla="*/ 8 w 266"/>
                <a:gd name="T31" fmla="*/ 335 h 336"/>
                <a:gd name="T32" fmla="*/ 13 w 266"/>
                <a:gd name="T33" fmla="*/ 336 h 336"/>
                <a:gd name="T34" fmla="*/ 253 w 266"/>
                <a:gd name="T35" fmla="*/ 336 h 336"/>
                <a:gd name="T36" fmla="*/ 258 w 266"/>
                <a:gd name="T37" fmla="*/ 335 h 336"/>
                <a:gd name="T38" fmla="*/ 263 w 266"/>
                <a:gd name="T39" fmla="*/ 333 h 336"/>
                <a:gd name="T40" fmla="*/ 265 w 266"/>
                <a:gd name="T41" fmla="*/ 329 h 336"/>
                <a:gd name="T42" fmla="*/ 266 w 266"/>
                <a:gd name="T43" fmla="*/ 325 h 336"/>
                <a:gd name="T44" fmla="*/ 266 w 266"/>
                <a:gd name="T45" fmla="*/ 108 h 336"/>
                <a:gd name="T46" fmla="*/ 265 w 266"/>
                <a:gd name="T47" fmla="*/ 104 h 336"/>
                <a:gd name="T48" fmla="*/ 263 w 266"/>
                <a:gd name="T49" fmla="*/ 100 h 336"/>
                <a:gd name="T50" fmla="*/ 166 w 266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6">
                  <a:moveTo>
                    <a:pt x="157" y="108"/>
                  </a:moveTo>
                  <a:lnTo>
                    <a:pt x="157" y="11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3"/>
                  </a:lnTo>
                  <a:lnTo>
                    <a:pt x="8" y="335"/>
                  </a:lnTo>
                  <a:lnTo>
                    <a:pt x="13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3" y="333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4DB52D-35BC-430D-BD17-CBC693E02466}"/>
              </a:ext>
            </a:extLst>
          </p:cNvPr>
          <p:cNvGrpSpPr/>
          <p:nvPr/>
        </p:nvGrpSpPr>
        <p:grpSpPr>
          <a:xfrm>
            <a:off x="4555159" y="1883339"/>
            <a:ext cx="287338" cy="260350"/>
            <a:chOff x="6448425" y="796925"/>
            <a:chExt cx="287338" cy="260350"/>
          </a:xfrm>
          <a:solidFill>
            <a:schemeClr val="bg1"/>
          </a:solidFill>
        </p:grpSpPr>
        <p:sp>
          <p:nvSpPr>
            <p:cNvPr id="34" name="Freeform 3562">
              <a:extLst>
                <a:ext uri="{FF2B5EF4-FFF2-40B4-BE49-F238E27FC236}">
                  <a16:creationId xmlns:a16="http://schemas.microsoft.com/office/drawing/2014/main" id="{FAF14E47-7F49-4BA7-8585-B0E0287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425" y="796925"/>
              <a:ext cx="277812" cy="161925"/>
            </a:xfrm>
            <a:custGeom>
              <a:avLst/>
              <a:gdLst>
                <a:gd name="T0" fmla="*/ 8 w 701"/>
                <a:gd name="T1" fmla="*/ 285 h 408"/>
                <a:gd name="T2" fmla="*/ 5 w 701"/>
                <a:gd name="T3" fmla="*/ 288 h 408"/>
                <a:gd name="T4" fmla="*/ 2 w 701"/>
                <a:gd name="T5" fmla="*/ 290 h 408"/>
                <a:gd name="T6" fmla="*/ 1 w 701"/>
                <a:gd name="T7" fmla="*/ 293 h 408"/>
                <a:gd name="T8" fmla="*/ 0 w 701"/>
                <a:gd name="T9" fmla="*/ 297 h 408"/>
                <a:gd name="T10" fmla="*/ 1 w 701"/>
                <a:gd name="T11" fmla="*/ 300 h 408"/>
                <a:gd name="T12" fmla="*/ 2 w 701"/>
                <a:gd name="T13" fmla="*/ 303 h 408"/>
                <a:gd name="T14" fmla="*/ 5 w 701"/>
                <a:gd name="T15" fmla="*/ 306 h 408"/>
                <a:gd name="T16" fmla="*/ 8 w 701"/>
                <a:gd name="T17" fmla="*/ 308 h 408"/>
                <a:gd name="T18" fmla="*/ 259 w 701"/>
                <a:gd name="T19" fmla="*/ 408 h 408"/>
                <a:gd name="T20" fmla="*/ 701 w 701"/>
                <a:gd name="T21" fmla="*/ 0 h 408"/>
                <a:gd name="T22" fmla="*/ 8 w 701"/>
                <a:gd name="T23" fmla="*/ 2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1" h="408">
                  <a:moveTo>
                    <a:pt x="8" y="285"/>
                  </a:moveTo>
                  <a:lnTo>
                    <a:pt x="5" y="288"/>
                  </a:lnTo>
                  <a:lnTo>
                    <a:pt x="2" y="290"/>
                  </a:lnTo>
                  <a:lnTo>
                    <a:pt x="1" y="293"/>
                  </a:lnTo>
                  <a:lnTo>
                    <a:pt x="0" y="297"/>
                  </a:lnTo>
                  <a:lnTo>
                    <a:pt x="1" y="300"/>
                  </a:lnTo>
                  <a:lnTo>
                    <a:pt x="2" y="303"/>
                  </a:lnTo>
                  <a:lnTo>
                    <a:pt x="5" y="306"/>
                  </a:lnTo>
                  <a:lnTo>
                    <a:pt x="8" y="308"/>
                  </a:lnTo>
                  <a:lnTo>
                    <a:pt x="259" y="408"/>
                  </a:lnTo>
                  <a:lnTo>
                    <a:pt x="701" y="0"/>
                  </a:lnTo>
                  <a:lnTo>
                    <a:pt x="8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63">
              <a:extLst>
                <a:ext uri="{FF2B5EF4-FFF2-40B4-BE49-F238E27FC236}">
                  <a16:creationId xmlns:a16="http://schemas.microsoft.com/office/drawing/2014/main" id="{C6E7DA52-146D-4723-BC22-DEA5BB942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788" y="800100"/>
              <a:ext cx="180975" cy="257175"/>
            </a:xfrm>
            <a:custGeom>
              <a:avLst/>
              <a:gdLst>
                <a:gd name="T0" fmla="*/ 0 w 456"/>
                <a:gd name="T1" fmla="*/ 424 h 646"/>
                <a:gd name="T2" fmla="*/ 0 w 456"/>
                <a:gd name="T3" fmla="*/ 635 h 646"/>
                <a:gd name="T4" fmla="*/ 0 w 456"/>
                <a:gd name="T5" fmla="*/ 639 h 646"/>
                <a:gd name="T6" fmla="*/ 3 w 456"/>
                <a:gd name="T7" fmla="*/ 642 h 646"/>
                <a:gd name="T8" fmla="*/ 5 w 456"/>
                <a:gd name="T9" fmla="*/ 645 h 646"/>
                <a:gd name="T10" fmla="*/ 9 w 456"/>
                <a:gd name="T11" fmla="*/ 646 h 646"/>
                <a:gd name="T12" fmla="*/ 11 w 456"/>
                <a:gd name="T13" fmla="*/ 646 h 646"/>
                <a:gd name="T14" fmla="*/ 12 w 456"/>
                <a:gd name="T15" fmla="*/ 646 h 646"/>
                <a:gd name="T16" fmla="*/ 16 w 456"/>
                <a:gd name="T17" fmla="*/ 646 h 646"/>
                <a:gd name="T18" fmla="*/ 18 w 456"/>
                <a:gd name="T19" fmla="*/ 645 h 646"/>
                <a:gd name="T20" fmla="*/ 21 w 456"/>
                <a:gd name="T21" fmla="*/ 644 h 646"/>
                <a:gd name="T22" fmla="*/ 22 w 456"/>
                <a:gd name="T23" fmla="*/ 641 h 646"/>
                <a:gd name="T24" fmla="*/ 126 w 456"/>
                <a:gd name="T25" fmla="*/ 469 h 646"/>
                <a:gd name="T26" fmla="*/ 315 w 456"/>
                <a:gd name="T27" fmla="*/ 569 h 646"/>
                <a:gd name="T28" fmla="*/ 317 w 456"/>
                <a:gd name="T29" fmla="*/ 570 h 646"/>
                <a:gd name="T30" fmla="*/ 320 w 456"/>
                <a:gd name="T31" fmla="*/ 572 h 646"/>
                <a:gd name="T32" fmla="*/ 323 w 456"/>
                <a:gd name="T33" fmla="*/ 570 h 646"/>
                <a:gd name="T34" fmla="*/ 325 w 456"/>
                <a:gd name="T35" fmla="*/ 570 h 646"/>
                <a:gd name="T36" fmla="*/ 329 w 456"/>
                <a:gd name="T37" fmla="*/ 567 h 646"/>
                <a:gd name="T38" fmla="*/ 332 w 456"/>
                <a:gd name="T39" fmla="*/ 561 h 646"/>
                <a:gd name="T40" fmla="*/ 456 w 456"/>
                <a:gd name="T41" fmla="*/ 0 h 646"/>
                <a:gd name="T42" fmla="*/ 0 w 456"/>
                <a:gd name="T43" fmla="*/ 424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6" h="646">
                  <a:moveTo>
                    <a:pt x="0" y="424"/>
                  </a:moveTo>
                  <a:lnTo>
                    <a:pt x="0" y="635"/>
                  </a:lnTo>
                  <a:lnTo>
                    <a:pt x="0" y="639"/>
                  </a:lnTo>
                  <a:lnTo>
                    <a:pt x="3" y="642"/>
                  </a:lnTo>
                  <a:lnTo>
                    <a:pt x="5" y="645"/>
                  </a:lnTo>
                  <a:lnTo>
                    <a:pt x="9" y="646"/>
                  </a:lnTo>
                  <a:lnTo>
                    <a:pt x="11" y="646"/>
                  </a:lnTo>
                  <a:lnTo>
                    <a:pt x="12" y="646"/>
                  </a:lnTo>
                  <a:lnTo>
                    <a:pt x="16" y="646"/>
                  </a:lnTo>
                  <a:lnTo>
                    <a:pt x="18" y="645"/>
                  </a:lnTo>
                  <a:lnTo>
                    <a:pt x="21" y="644"/>
                  </a:lnTo>
                  <a:lnTo>
                    <a:pt x="22" y="641"/>
                  </a:lnTo>
                  <a:lnTo>
                    <a:pt x="126" y="469"/>
                  </a:lnTo>
                  <a:lnTo>
                    <a:pt x="315" y="569"/>
                  </a:lnTo>
                  <a:lnTo>
                    <a:pt x="317" y="570"/>
                  </a:lnTo>
                  <a:lnTo>
                    <a:pt x="320" y="572"/>
                  </a:lnTo>
                  <a:lnTo>
                    <a:pt x="323" y="570"/>
                  </a:lnTo>
                  <a:lnTo>
                    <a:pt x="325" y="570"/>
                  </a:lnTo>
                  <a:lnTo>
                    <a:pt x="329" y="567"/>
                  </a:lnTo>
                  <a:lnTo>
                    <a:pt x="332" y="561"/>
                  </a:lnTo>
                  <a:lnTo>
                    <a:pt x="456" y="0"/>
                  </a:lnTo>
                  <a:lnTo>
                    <a:pt x="0" y="4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TextBox 47">
            <a:extLst>
              <a:ext uri="{FF2B5EF4-FFF2-40B4-BE49-F238E27FC236}">
                <a16:creationId xmlns:a16="http://schemas.microsoft.com/office/drawing/2014/main" id="{ADD28621-C404-41A6-85D1-1C963A241234}"/>
              </a:ext>
            </a:extLst>
          </p:cNvPr>
          <p:cNvSpPr txBox="1"/>
          <p:nvPr/>
        </p:nvSpPr>
        <p:spPr>
          <a:xfrm>
            <a:off x="495386" y="1690348"/>
            <a:ext cx="3610329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Maecenas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odio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38" name="TextBox 47">
            <a:extLst>
              <a:ext uri="{FF2B5EF4-FFF2-40B4-BE49-F238E27FC236}">
                <a16:creationId xmlns:a16="http://schemas.microsoft.com/office/drawing/2014/main" id="{468E2C47-3170-4264-A8DB-61C9DD65CB3F}"/>
              </a:ext>
            </a:extLst>
          </p:cNvPr>
          <p:cNvSpPr txBox="1"/>
          <p:nvPr/>
        </p:nvSpPr>
        <p:spPr>
          <a:xfrm>
            <a:off x="304800" y="3095784"/>
            <a:ext cx="3114675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Maecenas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odio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CEDCE8FF-73B3-4C37-B751-F7E83288982A}"/>
              </a:ext>
            </a:extLst>
          </p:cNvPr>
          <p:cNvSpPr txBox="1"/>
          <p:nvPr/>
        </p:nvSpPr>
        <p:spPr>
          <a:xfrm>
            <a:off x="495386" y="4729065"/>
            <a:ext cx="3610329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Maecenas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odio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12F29F0-E19B-43BF-BEF3-D4A48B394F58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558C64-5F19-44FD-B6CB-6995E80A6FA2}"/>
              </a:ext>
            </a:extLst>
          </p:cNvPr>
          <p:cNvGrpSpPr/>
          <p:nvPr/>
        </p:nvGrpSpPr>
        <p:grpSpPr>
          <a:xfrm>
            <a:off x="5715000" y="1545599"/>
            <a:ext cx="5715000" cy="4605002"/>
            <a:chOff x="631829" y="3155370"/>
            <a:chExt cx="3458504" cy="27867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3C21F7-6F42-4001-9105-1392AB928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883" y="5538847"/>
              <a:ext cx="1174880" cy="372175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ADD212-C9EC-4549-BFBC-540585A9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103" y="5908428"/>
              <a:ext cx="1190442" cy="33717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791EF4-39E0-4615-B2DA-2533EE29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397742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A2C0B88-74DA-45C0-BA2B-E2D1881F6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086515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A22C5B2-38A3-42BA-A2A5-9C226BBC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1816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DCBA333A-EC40-4F75-8BEA-578C20AC3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337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D9EE697-72E5-4550-BEC8-BBC473AAE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333" y="5052556"/>
              <a:ext cx="1531494" cy="5446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BB6FC8DA-FF34-4385-94AD-1D87B3EE0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259" y="3155370"/>
              <a:ext cx="1901074" cy="2045019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F4CA26-D2F0-4BB4-90D9-BDD68DA84DE4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000" y="1793304"/>
            <a:ext cx="5357139" cy="297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8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8722C52-9CB4-45C1-82EB-9196F64DC3D7}"/>
              </a:ext>
            </a:extLst>
          </p:cNvPr>
          <p:cNvSpPr/>
          <p:nvPr/>
        </p:nvSpPr>
        <p:spPr>
          <a:xfrm>
            <a:off x="869631" y="1235756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FC803C-5FC7-4A18-BA6E-5DBD33A7F1C0}"/>
              </a:ext>
            </a:extLst>
          </p:cNvPr>
          <p:cNvSpPr/>
          <p:nvPr/>
        </p:nvSpPr>
        <p:spPr>
          <a:xfrm>
            <a:off x="869631" y="2832238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433DA3-7C45-4A76-A8BA-7C9E688B75A7}"/>
              </a:ext>
            </a:extLst>
          </p:cNvPr>
          <p:cNvSpPr/>
          <p:nvPr/>
        </p:nvSpPr>
        <p:spPr>
          <a:xfrm>
            <a:off x="869631" y="4428720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A95B40-5207-47C4-80D3-12F9AAE78F33}"/>
              </a:ext>
            </a:extLst>
          </p:cNvPr>
          <p:cNvGrpSpPr/>
          <p:nvPr/>
        </p:nvGrpSpPr>
        <p:grpSpPr>
          <a:xfrm>
            <a:off x="304800" y="666751"/>
            <a:ext cx="12527730" cy="5695950"/>
            <a:chOff x="1250950" y="914400"/>
            <a:chExt cx="6398080" cy="2908996"/>
          </a:xfrm>
          <a:effectLst/>
        </p:grpSpPr>
        <p:sp>
          <p:nvSpPr>
            <p:cNvPr id="19" name="Rounded Rectangle 22">
              <a:extLst>
                <a:ext uri="{FF2B5EF4-FFF2-40B4-BE49-F238E27FC236}">
                  <a16:creationId xmlns:a16="http://schemas.microsoft.com/office/drawing/2014/main" id="{C1454E1C-BFBC-4A22-856A-E784DC9F0092}"/>
                </a:ext>
              </a:extLst>
            </p:cNvPr>
            <p:cNvSpPr/>
            <p:nvPr/>
          </p:nvSpPr>
          <p:spPr>
            <a:xfrm>
              <a:off x="1257299" y="3740139"/>
              <a:ext cx="6391731" cy="8325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23">
              <a:extLst>
                <a:ext uri="{FF2B5EF4-FFF2-40B4-BE49-F238E27FC236}">
                  <a16:creationId xmlns:a16="http://schemas.microsoft.com/office/drawing/2014/main" id="{26DAC503-35EF-4C7A-98E1-7C2E500B299D}"/>
                </a:ext>
              </a:extLst>
            </p:cNvPr>
            <p:cNvSpPr/>
            <p:nvPr/>
          </p:nvSpPr>
          <p:spPr>
            <a:xfrm>
              <a:off x="2209800" y="914400"/>
              <a:ext cx="4605211" cy="2757714"/>
            </a:xfrm>
            <a:prstGeom prst="round2SameRect">
              <a:avLst>
                <a:gd name="adj1" fmla="val 5842"/>
                <a:gd name="adj2" fmla="val 0"/>
              </a:avLst>
            </a:prstGeom>
            <a:gradFill>
              <a:gsLst>
                <a:gs pos="0">
                  <a:schemeClr val="tx1"/>
                </a:gs>
                <a:gs pos="5000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38100">
              <a:gradFill flip="none" rotWithShape="1">
                <a:gsLst>
                  <a:gs pos="0">
                    <a:schemeClr val="bg1">
                      <a:lumMod val="79000"/>
                    </a:schemeClr>
                  </a:gs>
                  <a:gs pos="100000">
                    <a:schemeClr val="bg1">
                      <a:lumMod val="87000"/>
                    </a:schemeClr>
                  </a:gs>
                  <a:gs pos="51000">
                    <a:schemeClr val="bg1">
                      <a:lumMod val="95000"/>
                    </a:schemeClr>
                  </a:gs>
                </a:gsLst>
                <a:lin ang="13500000" scaled="1"/>
                <a:tileRect/>
              </a:gradFill>
            </a:ln>
            <a:effectLst/>
            <a:scene3d>
              <a:camera prst="orthographicFront"/>
              <a:lightRig rig="threePt" dir="t"/>
            </a:scene3d>
            <a:sp3d>
              <a:bevelT w="50800" h="508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53BCE3-CE7E-43A5-9A5C-DE2189790136}"/>
                </a:ext>
              </a:extLst>
            </p:cNvPr>
            <p:cNvSpPr/>
            <p:nvPr/>
          </p:nvSpPr>
          <p:spPr>
            <a:xfrm>
              <a:off x="2340705" y="1074057"/>
              <a:ext cx="4343400" cy="2435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C5411E-69A4-4222-B2CF-3312C24728B1}"/>
                </a:ext>
              </a:extLst>
            </p:cNvPr>
            <p:cNvSpPr/>
            <p:nvPr/>
          </p:nvSpPr>
          <p:spPr>
            <a:xfrm>
              <a:off x="1257299" y="3659415"/>
              <a:ext cx="6391729" cy="12541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6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43DFE1-83F6-43B2-93D7-B7EBB773F982}"/>
                </a:ext>
              </a:extLst>
            </p:cNvPr>
            <p:cNvCxnSpPr/>
            <p:nvPr/>
          </p:nvCxnSpPr>
          <p:spPr>
            <a:xfrm>
              <a:off x="1250950" y="3775402"/>
              <a:ext cx="6391729" cy="0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83000"/>
                      <a:alpha val="46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12700" dir="5400000" algn="t" rotWithShape="0">
                <a:schemeClr val="bg1">
                  <a:lumMod val="75000"/>
                  <a:alpha val="64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7">
              <a:extLst>
                <a:ext uri="{FF2B5EF4-FFF2-40B4-BE49-F238E27FC236}">
                  <a16:creationId xmlns:a16="http://schemas.microsoft.com/office/drawing/2014/main" id="{3D1BE8A8-DA1B-423B-9829-BFA00D53EEEB}"/>
                </a:ext>
              </a:extLst>
            </p:cNvPr>
            <p:cNvSpPr/>
            <p:nvPr/>
          </p:nvSpPr>
          <p:spPr>
            <a:xfrm>
              <a:off x="7085489" y="3730171"/>
              <a:ext cx="267654" cy="3657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 Single Corner Rectangle 28">
              <a:extLst>
                <a:ext uri="{FF2B5EF4-FFF2-40B4-BE49-F238E27FC236}">
                  <a16:creationId xmlns:a16="http://schemas.microsoft.com/office/drawing/2014/main" id="{848914F0-4B71-4120-8AAC-B1AC18F5E0D0}"/>
                </a:ext>
              </a:extLst>
            </p:cNvPr>
            <p:cNvSpPr/>
            <p:nvPr/>
          </p:nvSpPr>
          <p:spPr>
            <a:xfrm rot="10800000" flipH="1">
              <a:off x="7366908" y="3659414"/>
              <a:ext cx="282121" cy="163982"/>
            </a:xfrm>
            <a:prstGeom prst="round1Rect">
              <a:avLst>
                <a:gd name="adj" fmla="val 21302"/>
              </a:avLst>
            </a:prstGeom>
            <a:gradFill>
              <a:gsLst>
                <a:gs pos="0">
                  <a:schemeClr val="bg1">
                    <a:alpha val="64000"/>
                  </a:schemeClr>
                </a:gs>
                <a:gs pos="100000">
                  <a:schemeClr val="bg1">
                    <a:lumMod val="83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 Single Corner Rectangle 29">
              <a:extLst>
                <a:ext uri="{FF2B5EF4-FFF2-40B4-BE49-F238E27FC236}">
                  <a16:creationId xmlns:a16="http://schemas.microsoft.com/office/drawing/2014/main" id="{9C0D9DD6-12DD-4898-ACA1-6EA3DAB989C9}"/>
                </a:ext>
              </a:extLst>
            </p:cNvPr>
            <p:cNvSpPr/>
            <p:nvPr/>
          </p:nvSpPr>
          <p:spPr>
            <a:xfrm rot="10800000">
              <a:off x="1257295" y="3659414"/>
              <a:ext cx="282121" cy="163982"/>
            </a:xfrm>
            <a:prstGeom prst="round1Rect">
              <a:avLst>
                <a:gd name="adj" fmla="val 21302"/>
              </a:avLst>
            </a:prstGeom>
            <a:gradFill>
              <a:gsLst>
                <a:gs pos="0">
                  <a:schemeClr val="bg1">
                    <a:alpha val="27000"/>
                  </a:schemeClr>
                </a:gs>
                <a:gs pos="100000">
                  <a:schemeClr val="bg1">
                    <a:lumMod val="83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 Same Side Corner Rectangle 30">
              <a:extLst>
                <a:ext uri="{FF2B5EF4-FFF2-40B4-BE49-F238E27FC236}">
                  <a16:creationId xmlns:a16="http://schemas.microsoft.com/office/drawing/2014/main" id="{42757DC2-305F-4D2D-8A0C-0E58CA723687}"/>
                </a:ext>
              </a:extLst>
            </p:cNvPr>
            <p:cNvSpPr/>
            <p:nvPr/>
          </p:nvSpPr>
          <p:spPr>
            <a:xfrm rot="10800000">
              <a:off x="3931784" y="3672340"/>
              <a:ext cx="1042761" cy="67696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innerShdw blurRad="25400" dist="127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 Same Side Corner Rectangle 19">
              <a:extLst>
                <a:ext uri="{FF2B5EF4-FFF2-40B4-BE49-F238E27FC236}">
                  <a16:creationId xmlns:a16="http://schemas.microsoft.com/office/drawing/2014/main" id="{D78F18D8-4B90-4730-99AA-0BF8CCFDA4EE}"/>
                </a:ext>
              </a:extLst>
            </p:cNvPr>
            <p:cNvSpPr/>
            <p:nvPr/>
          </p:nvSpPr>
          <p:spPr>
            <a:xfrm>
              <a:off x="4574594" y="914400"/>
              <a:ext cx="2240418" cy="2757714"/>
            </a:xfrm>
            <a:custGeom>
              <a:avLst/>
              <a:gdLst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2757714 h 2757714"/>
                <a:gd name="connsiteX7" fmla="*/ 0 w 4605211"/>
                <a:gd name="connsiteY7" fmla="*/ 161106 h 2757714"/>
                <a:gd name="connsiteX8" fmla="*/ 161106 w 4605211"/>
                <a:gd name="connsiteY8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161106 w 4605211"/>
                <a:gd name="connsiteY6" fmla="*/ 0 h 2757714"/>
                <a:gd name="connsiteX0" fmla="*/ 37552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3755206 w 4605211"/>
                <a:gd name="connsiteY6" fmla="*/ 0 h 2757714"/>
                <a:gd name="connsiteX0" fmla="*/ 1735906 w 2585911"/>
                <a:gd name="connsiteY0" fmla="*/ 0 h 2757714"/>
                <a:gd name="connsiteX1" fmla="*/ 2424805 w 2585911"/>
                <a:gd name="connsiteY1" fmla="*/ 0 h 2757714"/>
                <a:gd name="connsiteX2" fmla="*/ 2585911 w 2585911"/>
                <a:gd name="connsiteY2" fmla="*/ 161106 h 2757714"/>
                <a:gd name="connsiteX3" fmla="*/ 2585911 w 2585911"/>
                <a:gd name="connsiteY3" fmla="*/ 2757714 h 2757714"/>
                <a:gd name="connsiteX4" fmla="*/ 2585911 w 2585911"/>
                <a:gd name="connsiteY4" fmla="*/ 2757714 h 2757714"/>
                <a:gd name="connsiteX5" fmla="*/ 0 w 2585911"/>
                <a:gd name="connsiteY5" fmla="*/ 2732314 h 2757714"/>
                <a:gd name="connsiteX6" fmla="*/ 1735906 w 2585911"/>
                <a:gd name="connsiteY6" fmla="*/ 0 h 2757714"/>
                <a:gd name="connsiteX0" fmla="*/ 1147198 w 1997203"/>
                <a:gd name="connsiteY0" fmla="*/ 0 h 2757714"/>
                <a:gd name="connsiteX1" fmla="*/ 1836097 w 1997203"/>
                <a:gd name="connsiteY1" fmla="*/ 0 h 2757714"/>
                <a:gd name="connsiteX2" fmla="*/ 1997203 w 1997203"/>
                <a:gd name="connsiteY2" fmla="*/ 161106 h 2757714"/>
                <a:gd name="connsiteX3" fmla="*/ 1997203 w 1997203"/>
                <a:gd name="connsiteY3" fmla="*/ 2757714 h 2757714"/>
                <a:gd name="connsiteX4" fmla="*/ 1997203 w 1997203"/>
                <a:gd name="connsiteY4" fmla="*/ 2757714 h 2757714"/>
                <a:gd name="connsiteX5" fmla="*/ 0 w 1997203"/>
                <a:gd name="connsiteY5" fmla="*/ 2732314 h 2757714"/>
                <a:gd name="connsiteX6" fmla="*/ 1147198 w 1997203"/>
                <a:gd name="connsiteY6" fmla="*/ 0 h 275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7203" h="2757714">
                  <a:moveTo>
                    <a:pt x="1147198" y="0"/>
                  </a:moveTo>
                  <a:lnTo>
                    <a:pt x="1836097" y="0"/>
                  </a:lnTo>
                  <a:cubicBezTo>
                    <a:pt x="1925073" y="0"/>
                    <a:pt x="1997203" y="72130"/>
                    <a:pt x="1997203" y="161106"/>
                  </a:cubicBezTo>
                  <a:lnTo>
                    <a:pt x="1997203" y="2757714"/>
                  </a:lnTo>
                  <a:lnTo>
                    <a:pt x="1997203" y="2757714"/>
                  </a:lnTo>
                  <a:lnTo>
                    <a:pt x="0" y="2732314"/>
                  </a:lnTo>
                  <a:lnTo>
                    <a:pt x="1147198" y="0"/>
                  </a:lnTo>
                  <a:close/>
                </a:path>
              </a:pathLst>
            </a:custGeom>
            <a:gradFill flip="none" rotWithShape="1">
              <a:gsLst>
                <a:gs pos="21000">
                  <a:schemeClr val="bg1">
                    <a:alpha val="1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B8C39A2F-EB98-421A-9196-A1F82FA0CF1A}"/>
              </a:ext>
            </a:extLst>
          </p:cNvPr>
          <p:cNvSpPr/>
          <p:nvPr/>
        </p:nvSpPr>
        <p:spPr>
          <a:xfrm>
            <a:off x="956403" y="1329942"/>
            <a:ext cx="929228" cy="9292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0BABAAE-D145-4E69-9C95-2BF9E7E8DBE7}"/>
              </a:ext>
            </a:extLst>
          </p:cNvPr>
          <p:cNvSpPr/>
          <p:nvPr/>
        </p:nvSpPr>
        <p:spPr>
          <a:xfrm>
            <a:off x="956403" y="2926424"/>
            <a:ext cx="929228" cy="9292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3EAFB8C-B68B-4DDE-875A-CD4EB5E2AFA4}"/>
              </a:ext>
            </a:extLst>
          </p:cNvPr>
          <p:cNvSpPr/>
          <p:nvPr/>
        </p:nvSpPr>
        <p:spPr>
          <a:xfrm>
            <a:off x="956403" y="4522906"/>
            <a:ext cx="929228" cy="9292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5340DAF-B574-4E29-BCFD-75116FFA2F8E}"/>
              </a:ext>
            </a:extLst>
          </p:cNvPr>
          <p:cNvGrpSpPr/>
          <p:nvPr/>
        </p:nvGrpSpPr>
        <p:grpSpPr>
          <a:xfrm>
            <a:off x="1247178" y="4814641"/>
            <a:ext cx="347678" cy="345758"/>
            <a:chOff x="5465763" y="3068638"/>
            <a:chExt cx="287337" cy="285750"/>
          </a:xfrm>
          <a:solidFill>
            <a:srgbClr val="7F7F7F"/>
          </a:solidFill>
        </p:grpSpPr>
        <p:sp>
          <p:nvSpPr>
            <p:cNvPr id="37" name="Freeform 617">
              <a:extLst>
                <a:ext uri="{FF2B5EF4-FFF2-40B4-BE49-F238E27FC236}">
                  <a16:creationId xmlns:a16="http://schemas.microsoft.com/office/drawing/2014/main" id="{560F0304-DB18-4871-9394-DA353CAE4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18">
              <a:extLst>
                <a:ext uri="{FF2B5EF4-FFF2-40B4-BE49-F238E27FC236}">
                  <a16:creationId xmlns:a16="http://schemas.microsoft.com/office/drawing/2014/main" id="{F24D198E-92D9-4A19-8B75-61FB0D9B1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19">
              <a:extLst>
                <a:ext uri="{FF2B5EF4-FFF2-40B4-BE49-F238E27FC236}">
                  <a16:creationId xmlns:a16="http://schemas.microsoft.com/office/drawing/2014/main" id="{3B0BF256-8DAA-4CDF-8652-6DCD8C79F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20">
              <a:extLst>
                <a:ext uri="{FF2B5EF4-FFF2-40B4-BE49-F238E27FC236}">
                  <a16:creationId xmlns:a16="http://schemas.microsoft.com/office/drawing/2014/main" id="{686DAC32-9C84-4DC9-88C6-7E85E274D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21">
              <a:extLst>
                <a:ext uri="{FF2B5EF4-FFF2-40B4-BE49-F238E27FC236}">
                  <a16:creationId xmlns:a16="http://schemas.microsoft.com/office/drawing/2014/main" id="{433A1745-F3E6-4D9F-AE78-D0669E736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22">
              <a:extLst>
                <a:ext uri="{FF2B5EF4-FFF2-40B4-BE49-F238E27FC236}">
                  <a16:creationId xmlns:a16="http://schemas.microsoft.com/office/drawing/2014/main" id="{CF743A6A-34E4-4283-A2FA-73DA2A8E7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23">
              <a:extLst>
                <a:ext uri="{FF2B5EF4-FFF2-40B4-BE49-F238E27FC236}">
                  <a16:creationId xmlns:a16="http://schemas.microsoft.com/office/drawing/2014/main" id="{EE7D9486-123C-45C9-BDB3-DA00258A9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24">
              <a:extLst>
                <a:ext uri="{FF2B5EF4-FFF2-40B4-BE49-F238E27FC236}">
                  <a16:creationId xmlns:a16="http://schemas.microsoft.com/office/drawing/2014/main" id="{B5DFBDB0-3DFF-4D8F-BEC2-904636867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25">
              <a:extLst>
                <a:ext uri="{FF2B5EF4-FFF2-40B4-BE49-F238E27FC236}">
                  <a16:creationId xmlns:a16="http://schemas.microsoft.com/office/drawing/2014/main" id="{94374C16-9B1D-4DD6-A4B6-930D71F94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734B159-E7DC-4D75-9BE6-B7C7C24BB9DF}"/>
              </a:ext>
            </a:extLst>
          </p:cNvPr>
          <p:cNvGrpSpPr/>
          <p:nvPr/>
        </p:nvGrpSpPr>
        <p:grpSpPr>
          <a:xfrm>
            <a:off x="1275991" y="3220080"/>
            <a:ext cx="290052" cy="341916"/>
            <a:chOff x="2627313" y="3071813"/>
            <a:chExt cx="239713" cy="282575"/>
          </a:xfrm>
          <a:solidFill>
            <a:srgbClr val="404040"/>
          </a:solidFill>
        </p:grpSpPr>
        <p:sp>
          <p:nvSpPr>
            <p:cNvPr id="47" name="Freeform 747">
              <a:extLst>
                <a:ext uri="{FF2B5EF4-FFF2-40B4-BE49-F238E27FC236}">
                  <a16:creationId xmlns:a16="http://schemas.microsoft.com/office/drawing/2014/main" id="{DA05B168-1E9F-4460-A1FD-380F7A803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3071813"/>
              <a:ext cx="115888" cy="125413"/>
            </a:xfrm>
            <a:custGeom>
              <a:avLst/>
              <a:gdLst>
                <a:gd name="T0" fmla="*/ 352 w 361"/>
                <a:gd name="T1" fmla="*/ 21 h 396"/>
                <a:gd name="T2" fmla="*/ 347 w 361"/>
                <a:gd name="T3" fmla="*/ 20 h 396"/>
                <a:gd name="T4" fmla="*/ 343 w 361"/>
                <a:gd name="T5" fmla="*/ 20 h 396"/>
                <a:gd name="T6" fmla="*/ 339 w 361"/>
                <a:gd name="T7" fmla="*/ 22 h 396"/>
                <a:gd name="T8" fmla="*/ 336 w 361"/>
                <a:gd name="T9" fmla="*/ 24 h 396"/>
                <a:gd name="T10" fmla="*/ 321 w 361"/>
                <a:gd name="T11" fmla="*/ 39 h 396"/>
                <a:gd name="T12" fmla="*/ 305 w 361"/>
                <a:gd name="T13" fmla="*/ 51 h 396"/>
                <a:gd name="T14" fmla="*/ 290 w 361"/>
                <a:gd name="T15" fmla="*/ 61 h 396"/>
                <a:gd name="T16" fmla="*/ 273 w 361"/>
                <a:gd name="T17" fmla="*/ 68 h 396"/>
                <a:gd name="T18" fmla="*/ 256 w 361"/>
                <a:gd name="T19" fmla="*/ 74 h 396"/>
                <a:gd name="T20" fmla="*/ 238 w 361"/>
                <a:gd name="T21" fmla="*/ 78 h 396"/>
                <a:gd name="T22" fmla="*/ 218 w 361"/>
                <a:gd name="T23" fmla="*/ 80 h 396"/>
                <a:gd name="T24" fmla="*/ 195 w 361"/>
                <a:gd name="T25" fmla="*/ 80 h 396"/>
                <a:gd name="T26" fmla="*/ 181 w 361"/>
                <a:gd name="T27" fmla="*/ 80 h 396"/>
                <a:gd name="T28" fmla="*/ 167 w 361"/>
                <a:gd name="T29" fmla="*/ 79 h 396"/>
                <a:gd name="T30" fmla="*/ 153 w 361"/>
                <a:gd name="T31" fmla="*/ 77 h 396"/>
                <a:gd name="T32" fmla="*/ 139 w 361"/>
                <a:gd name="T33" fmla="*/ 75 h 396"/>
                <a:gd name="T34" fmla="*/ 125 w 361"/>
                <a:gd name="T35" fmla="*/ 71 h 396"/>
                <a:gd name="T36" fmla="*/ 112 w 361"/>
                <a:gd name="T37" fmla="*/ 67 h 396"/>
                <a:gd name="T38" fmla="*/ 99 w 361"/>
                <a:gd name="T39" fmla="*/ 63 h 396"/>
                <a:gd name="T40" fmla="*/ 86 w 361"/>
                <a:gd name="T41" fmla="*/ 58 h 396"/>
                <a:gd name="T42" fmla="*/ 73 w 361"/>
                <a:gd name="T43" fmla="*/ 52 h 396"/>
                <a:gd name="T44" fmla="*/ 60 w 361"/>
                <a:gd name="T45" fmla="*/ 46 h 396"/>
                <a:gd name="T46" fmla="*/ 48 w 361"/>
                <a:gd name="T47" fmla="*/ 39 h 396"/>
                <a:gd name="T48" fmla="*/ 38 w 361"/>
                <a:gd name="T49" fmla="*/ 32 h 396"/>
                <a:gd name="T50" fmla="*/ 27 w 361"/>
                <a:gd name="T51" fmla="*/ 24 h 396"/>
                <a:gd name="T52" fmla="*/ 17 w 361"/>
                <a:gd name="T53" fmla="*/ 17 h 396"/>
                <a:gd name="T54" fmla="*/ 7 w 361"/>
                <a:gd name="T55" fmla="*/ 8 h 396"/>
                <a:gd name="T56" fmla="*/ 0 w 361"/>
                <a:gd name="T57" fmla="*/ 0 h 396"/>
                <a:gd name="T58" fmla="*/ 0 w 361"/>
                <a:gd name="T59" fmla="*/ 396 h 396"/>
                <a:gd name="T60" fmla="*/ 361 w 361"/>
                <a:gd name="T61" fmla="*/ 396 h 396"/>
                <a:gd name="T62" fmla="*/ 361 w 361"/>
                <a:gd name="T63" fmla="*/ 35 h 396"/>
                <a:gd name="T64" fmla="*/ 360 w 361"/>
                <a:gd name="T65" fmla="*/ 31 h 396"/>
                <a:gd name="T66" fmla="*/ 358 w 361"/>
                <a:gd name="T67" fmla="*/ 26 h 396"/>
                <a:gd name="T68" fmla="*/ 356 w 361"/>
                <a:gd name="T69" fmla="*/ 23 h 396"/>
                <a:gd name="T70" fmla="*/ 352 w 361"/>
                <a:gd name="T71" fmla="*/ 2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1" h="396">
                  <a:moveTo>
                    <a:pt x="352" y="21"/>
                  </a:moveTo>
                  <a:lnTo>
                    <a:pt x="347" y="20"/>
                  </a:lnTo>
                  <a:lnTo>
                    <a:pt x="343" y="20"/>
                  </a:lnTo>
                  <a:lnTo>
                    <a:pt x="339" y="22"/>
                  </a:lnTo>
                  <a:lnTo>
                    <a:pt x="336" y="24"/>
                  </a:lnTo>
                  <a:lnTo>
                    <a:pt x="321" y="39"/>
                  </a:lnTo>
                  <a:lnTo>
                    <a:pt x="305" y="51"/>
                  </a:lnTo>
                  <a:lnTo>
                    <a:pt x="290" y="61"/>
                  </a:lnTo>
                  <a:lnTo>
                    <a:pt x="273" y="68"/>
                  </a:lnTo>
                  <a:lnTo>
                    <a:pt x="256" y="74"/>
                  </a:lnTo>
                  <a:lnTo>
                    <a:pt x="238" y="78"/>
                  </a:lnTo>
                  <a:lnTo>
                    <a:pt x="218" y="80"/>
                  </a:lnTo>
                  <a:lnTo>
                    <a:pt x="195" y="80"/>
                  </a:lnTo>
                  <a:lnTo>
                    <a:pt x="181" y="80"/>
                  </a:lnTo>
                  <a:lnTo>
                    <a:pt x="167" y="79"/>
                  </a:lnTo>
                  <a:lnTo>
                    <a:pt x="153" y="77"/>
                  </a:lnTo>
                  <a:lnTo>
                    <a:pt x="139" y="75"/>
                  </a:lnTo>
                  <a:lnTo>
                    <a:pt x="125" y="71"/>
                  </a:lnTo>
                  <a:lnTo>
                    <a:pt x="112" y="67"/>
                  </a:lnTo>
                  <a:lnTo>
                    <a:pt x="99" y="63"/>
                  </a:lnTo>
                  <a:lnTo>
                    <a:pt x="86" y="58"/>
                  </a:lnTo>
                  <a:lnTo>
                    <a:pt x="73" y="52"/>
                  </a:lnTo>
                  <a:lnTo>
                    <a:pt x="60" y="46"/>
                  </a:lnTo>
                  <a:lnTo>
                    <a:pt x="48" y="39"/>
                  </a:lnTo>
                  <a:lnTo>
                    <a:pt x="38" y="32"/>
                  </a:lnTo>
                  <a:lnTo>
                    <a:pt x="27" y="24"/>
                  </a:lnTo>
                  <a:lnTo>
                    <a:pt x="17" y="17"/>
                  </a:lnTo>
                  <a:lnTo>
                    <a:pt x="7" y="8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361" y="396"/>
                  </a:lnTo>
                  <a:lnTo>
                    <a:pt x="361" y="35"/>
                  </a:lnTo>
                  <a:lnTo>
                    <a:pt x="360" y="31"/>
                  </a:lnTo>
                  <a:lnTo>
                    <a:pt x="358" y="26"/>
                  </a:lnTo>
                  <a:lnTo>
                    <a:pt x="356" y="23"/>
                  </a:lnTo>
                  <a:lnTo>
                    <a:pt x="352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48">
              <a:extLst>
                <a:ext uri="{FF2B5EF4-FFF2-40B4-BE49-F238E27FC236}">
                  <a16:creationId xmlns:a16="http://schemas.microsoft.com/office/drawing/2014/main" id="{9E7D57B1-B4D4-414C-A0D8-33BDD029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3206750"/>
              <a:ext cx="114300" cy="147638"/>
            </a:xfrm>
            <a:custGeom>
              <a:avLst/>
              <a:gdLst>
                <a:gd name="T0" fmla="*/ 0 w 361"/>
                <a:gd name="T1" fmla="*/ 152 h 464"/>
                <a:gd name="T2" fmla="*/ 0 w 361"/>
                <a:gd name="T3" fmla="*/ 153 h 464"/>
                <a:gd name="T4" fmla="*/ 0 w 361"/>
                <a:gd name="T5" fmla="*/ 154 h 464"/>
                <a:gd name="T6" fmla="*/ 3 w 361"/>
                <a:gd name="T7" fmla="*/ 166 h 464"/>
                <a:gd name="T8" fmla="*/ 12 w 361"/>
                <a:gd name="T9" fmla="*/ 192 h 464"/>
                <a:gd name="T10" fmla="*/ 20 w 361"/>
                <a:gd name="T11" fmla="*/ 211 h 464"/>
                <a:gd name="T12" fmla="*/ 31 w 361"/>
                <a:gd name="T13" fmla="*/ 231 h 464"/>
                <a:gd name="T14" fmla="*/ 45 w 361"/>
                <a:gd name="T15" fmla="*/ 253 h 464"/>
                <a:gd name="T16" fmla="*/ 61 w 361"/>
                <a:gd name="T17" fmla="*/ 277 h 464"/>
                <a:gd name="T18" fmla="*/ 71 w 361"/>
                <a:gd name="T19" fmla="*/ 289 h 464"/>
                <a:gd name="T20" fmla="*/ 82 w 361"/>
                <a:gd name="T21" fmla="*/ 302 h 464"/>
                <a:gd name="T22" fmla="*/ 94 w 361"/>
                <a:gd name="T23" fmla="*/ 314 h 464"/>
                <a:gd name="T24" fmla="*/ 107 w 361"/>
                <a:gd name="T25" fmla="*/ 327 h 464"/>
                <a:gd name="T26" fmla="*/ 121 w 361"/>
                <a:gd name="T27" fmla="*/ 339 h 464"/>
                <a:gd name="T28" fmla="*/ 136 w 361"/>
                <a:gd name="T29" fmla="*/ 352 h 464"/>
                <a:gd name="T30" fmla="*/ 152 w 361"/>
                <a:gd name="T31" fmla="*/ 364 h 464"/>
                <a:gd name="T32" fmla="*/ 170 w 361"/>
                <a:gd name="T33" fmla="*/ 377 h 464"/>
                <a:gd name="T34" fmla="*/ 188 w 361"/>
                <a:gd name="T35" fmla="*/ 389 h 464"/>
                <a:gd name="T36" fmla="*/ 209 w 361"/>
                <a:gd name="T37" fmla="*/ 401 h 464"/>
                <a:gd name="T38" fmla="*/ 230 w 361"/>
                <a:gd name="T39" fmla="*/ 412 h 464"/>
                <a:gd name="T40" fmla="*/ 254 w 361"/>
                <a:gd name="T41" fmla="*/ 423 h 464"/>
                <a:gd name="T42" fmla="*/ 278 w 361"/>
                <a:gd name="T43" fmla="*/ 434 h 464"/>
                <a:gd name="T44" fmla="*/ 304 w 361"/>
                <a:gd name="T45" fmla="*/ 445 h 464"/>
                <a:gd name="T46" fmla="*/ 332 w 361"/>
                <a:gd name="T47" fmla="*/ 454 h 464"/>
                <a:gd name="T48" fmla="*/ 361 w 361"/>
                <a:gd name="T49" fmla="*/ 464 h 464"/>
                <a:gd name="T50" fmla="*/ 361 w 361"/>
                <a:gd name="T51" fmla="*/ 0 h 464"/>
                <a:gd name="T52" fmla="*/ 0 w 361"/>
                <a:gd name="T53" fmla="*/ 0 h 464"/>
                <a:gd name="T54" fmla="*/ 0 w 361"/>
                <a:gd name="T55" fmla="*/ 152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1" h="464">
                  <a:moveTo>
                    <a:pt x="0" y="152"/>
                  </a:moveTo>
                  <a:lnTo>
                    <a:pt x="0" y="153"/>
                  </a:lnTo>
                  <a:lnTo>
                    <a:pt x="0" y="154"/>
                  </a:lnTo>
                  <a:lnTo>
                    <a:pt x="3" y="166"/>
                  </a:lnTo>
                  <a:lnTo>
                    <a:pt x="12" y="192"/>
                  </a:lnTo>
                  <a:lnTo>
                    <a:pt x="20" y="211"/>
                  </a:lnTo>
                  <a:lnTo>
                    <a:pt x="31" y="231"/>
                  </a:lnTo>
                  <a:lnTo>
                    <a:pt x="45" y="253"/>
                  </a:lnTo>
                  <a:lnTo>
                    <a:pt x="61" y="277"/>
                  </a:lnTo>
                  <a:lnTo>
                    <a:pt x="71" y="289"/>
                  </a:lnTo>
                  <a:lnTo>
                    <a:pt x="82" y="302"/>
                  </a:lnTo>
                  <a:lnTo>
                    <a:pt x="94" y="314"/>
                  </a:lnTo>
                  <a:lnTo>
                    <a:pt x="107" y="327"/>
                  </a:lnTo>
                  <a:lnTo>
                    <a:pt x="121" y="339"/>
                  </a:lnTo>
                  <a:lnTo>
                    <a:pt x="136" y="352"/>
                  </a:lnTo>
                  <a:lnTo>
                    <a:pt x="152" y="364"/>
                  </a:lnTo>
                  <a:lnTo>
                    <a:pt x="170" y="377"/>
                  </a:lnTo>
                  <a:lnTo>
                    <a:pt x="188" y="389"/>
                  </a:lnTo>
                  <a:lnTo>
                    <a:pt x="209" y="401"/>
                  </a:lnTo>
                  <a:lnTo>
                    <a:pt x="230" y="412"/>
                  </a:lnTo>
                  <a:lnTo>
                    <a:pt x="254" y="423"/>
                  </a:lnTo>
                  <a:lnTo>
                    <a:pt x="278" y="434"/>
                  </a:lnTo>
                  <a:lnTo>
                    <a:pt x="304" y="445"/>
                  </a:lnTo>
                  <a:lnTo>
                    <a:pt x="332" y="454"/>
                  </a:lnTo>
                  <a:lnTo>
                    <a:pt x="361" y="464"/>
                  </a:lnTo>
                  <a:lnTo>
                    <a:pt x="361" y="0"/>
                  </a:lnTo>
                  <a:lnTo>
                    <a:pt x="0" y="0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49">
              <a:extLst>
                <a:ext uri="{FF2B5EF4-FFF2-40B4-BE49-F238E27FC236}">
                  <a16:creationId xmlns:a16="http://schemas.microsoft.com/office/drawing/2014/main" id="{52863FE1-5CD0-43B1-947A-D15784807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3071813"/>
              <a:ext cx="114300" cy="125413"/>
            </a:xfrm>
            <a:custGeom>
              <a:avLst/>
              <a:gdLst>
                <a:gd name="T0" fmla="*/ 165 w 361"/>
                <a:gd name="T1" fmla="*/ 81 h 397"/>
                <a:gd name="T2" fmla="*/ 143 w 361"/>
                <a:gd name="T3" fmla="*/ 81 h 397"/>
                <a:gd name="T4" fmla="*/ 123 w 361"/>
                <a:gd name="T5" fmla="*/ 79 h 397"/>
                <a:gd name="T6" fmla="*/ 105 w 361"/>
                <a:gd name="T7" fmla="*/ 75 h 397"/>
                <a:gd name="T8" fmla="*/ 87 w 361"/>
                <a:gd name="T9" fmla="*/ 69 h 397"/>
                <a:gd name="T10" fmla="*/ 71 w 361"/>
                <a:gd name="T11" fmla="*/ 62 h 397"/>
                <a:gd name="T12" fmla="*/ 55 w 361"/>
                <a:gd name="T13" fmla="*/ 52 h 397"/>
                <a:gd name="T14" fmla="*/ 40 w 361"/>
                <a:gd name="T15" fmla="*/ 40 h 397"/>
                <a:gd name="T16" fmla="*/ 25 w 361"/>
                <a:gd name="T17" fmla="*/ 25 h 397"/>
                <a:gd name="T18" fmla="*/ 22 w 361"/>
                <a:gd name="T19" fmla="*/ 23 h 397"/>
                <a:gd name="T20" fmla="*/ 18 w 361"/>
                <a:gd name="T21" fmla="*/ 21 h 397"/>
                <a:gd name="T22" fmla="*/ 13 w 361"/>
                <a:gd name="T23" fmla="*/ 21 h 397"/>
                <a:gd name="T24" fmla="*/ 9 w 361"/>
                <a:gd name="T25" fmla="*/ 22 h 397"/>
                <a:gd name="T26" fmla="*/ 5 w 361"/>
                <a:gd name="T27" fmla="*/ 24 h 397"/>
                <a:gd name="T28" fmla="*/ 2 w 361"/>
                <a:gd name="T29" fmla="*/ 27 h 397"/>
                <a:gd name="T30" fmla="*/ 1 w 361"/>
                <a:gd name="T31" fmla="*/ 32 h 397"/>
                <a:gd name="T32" fmla="*/ 0 w 361"/>
                <a:gd name="T33" fmla="*/ 36 h 397"/>
                <a:gd name="T34" fmla="*/ 0 w 361"/>
                <a:gd name="T35" fmla="*/ 397 h 397"/>
                <a:gd name="T36" fmla="*/ 361 w 361"/>
                <a:gd name="T37" fmla="*/ 397 h 397"/>
                <a:gd name="T38" fmla="*/ 361 w 361"/>
                <a:gd name="T39" fmla="*/ 0 h 397"/>
                <a:gd name="T40" fmla="*/ 352 w 361"/>
                <a:gd name="T41" fmla="*/ 8 h 397"/>
                <a:gd name="T42" fmla="*/ 344 w 361"/>
                <a:gd name="T43" fmla="*/ 17 h 397"/>
                <a:gd name="T44" fmla="*/ 334 w 361"/>
                <a:gd name="T45" fmla="*/ 25 h 397"/>
                <a:gd name="T46" fmla="*/ 323 w 361"/>
                <a:gd name="T47" fmla="*/ 33 h 397"/>
                <a:gd name="T48" fmla="*/ 313 w 361"/>
                <a:gd name="T49" fmla="*/ 40 h 397"/>
                <a:gd name="T50" fmla="*/ 301 w 361"/>
                <a:gd name="T51" fmla="*/ 47 h 397"/>
                <a:gd name="T52" fmla="*/ 288 w 361"/>
                <a:gd name="T53" fmla="*/ 53 h 397"/>
                <a:gd name="T54" fmla="*/ 275 w 361"/>
                <a:gd name="T55" fmla="*/ 59 h 397"/>
                <a:gd name="T56" fmla="*/ 262 w 361"/>
                <a:gd name="T57" fmla="*/ 64 h 397"/>
                <a:gd name="T58" fmla="*/ 248 w 361"/>
                <a:gd name="T59" fmla="*/ 68 h 397"/>
                <a:gd name="T60" fmla="*/ 235 w 361"/>
                <a:gd name="T61" fmla="*/ 72 h 397"/>
                <a:gd name="T62" fmla="*/ 222 w 361"/>
                <a:gd name="T63" fmla="*/ 76 h 397"/>
                <a:gd name="T64" fmla="*/ 208 w 361"/>
                <a:gd name="T65" fmla="*/ 78 h 397"/>
                <a:gd name="T66" fmla="*/ 194 w 361"/>
                <a:gd name="T67" fmla="*/ 80 h 397"/>
                <a:gd name="T68" fmla="*/ 179 w 361"/>
                <a:gd name="T69" fmla="*/ 81 h 397"/>
                <a:gd name="T70" fmla="*/ 165 w 361"/>
                <a:gd name="T71" fmla="*/ 8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1" h="397">
                  <a:moveTo>
                    <a:pt x="165" y="81"/>
                  </a:moveTo>
                  <a:lnTo>
                    <a:pt x="143" y="81"/>
                  </a:lnTo>
                  <a:lnTo>
                    <a:pt x="123" y="79"/>
                  </a:lnTo>
                  <a:lnTo>
                    <a:pt x="105" y="75"/>
                  </a:lnTo>
                  <a:lnTo>
                    <a:pt x="87" y="69"/>
                  </a:lnTo>
                  <a:lnTo>
                    <a:pt x="71" y="62"/>
                  </a:lnTo>
                  <a:lnTo>
                    <a:pt x="55" y="52"/>
                  </a:lnTo>
                  <a:lnTo>
                    <a:pt x="40" y="40"/>
                  </a:lnTo>
                  <a:lnTo>
                    <a:pt x="25" y="25"/>
                  </a:lnTo>
                  <a:lnTo>
                    <a:pt x="22" y="23"/>
                  </a:lnTo>
                  <a:lnTo>
                    <a:pt x="18" y="21"/>
                  </a:lnTo>
                  <a:lnTo>
                    <a:pt x="13" y="21"/>
                  </a:lnTo>
                  <a:lnTo>
                    <a:pt x="9" y="22"/>
                  </a:lnTo>
                  <a:lnTo>
                    <a:pt x="5" y="24"/>
                  </a:lnTo>
                  <a:lnTo>
                    <a:pt x="2" y="27"/>
                  </a:lnTo>
                  <a:lnTo>
                    <a:pt x="1" y="32"/>
                  </a:lnTo>
                  <a:lnTo>
                    <a:pt x="0" y="36"/>
                  </a:lnTo>
                  <a:lnTo>
                    <a:pt x="0" y="397"/>
                  </a:lnTo>
                  <a:lnTo>
                    <a:pt x="361" y="397"/>
                  </a:lnTo>
                  <a:lnTo>
                    <a:pt x="361" y="0"/>
                  </a:lnTo>
                  <a:lnTo>
                    <a:pt x="352" y="8"/>
                  </a:lnTo>
                  <a:lnTo>
                    <a:pt x="344" y="17"/>
                  </a:lnTo>
                  <a:lnTo>
                    <a:pt x="334" y="25"/>
                  </a:lnTo>
                  <a:lnTo>
                    <a:pt x="323" y="33"/>
                  </a:lnTo>
                  <a:lnTo>
                    <a:pt x="313" y="40"/>
                  </a:lnTo>
                  <a:lnTo>
                    <a:pt x="301" y="47"/>
                  </a:lnTo>
                  <a:lnTo>
                    <a:pt x="288" y="53"/>
                  </a:lnTo>
                  <a:lnTo>
                    <a:pt x="275" y="59"/>
                  </a:lnTo>
                  <a:lnTo>
                    <a:pt x="262" y="64"/>
                  </a:lnTo>
                  <a:lnTo>
                    <a:pt x="248" y="68"/>
                  </a:lnTo>
                  <a:lnTo>
                    <a:pt x="235" y="72"/>
                  </a:lnTo>
                  <a:lnTo>
                    <a:pt x="222" y="76"/>
                  </a:lnTo>
                  <a:lnTo>
                    <a:pt x="208" y="78"/>
                  </a:lnTo>
                  <a:lnTo>
                    <a:pt x="194" y="80"/>
                  </a:lnTo>
                  <a:lnTo>
                    <a:pt x="179" y="81"/>
                  </a:lnTo>
                  <a:lnTo>
                    <a:pt x="165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50">
              <a:extLst>
                <a:ext uri="{FF2B5EF4-FFF2-40B4-BE49-F238E27FC236}">
                  <a16:creationId xmlns:a16="http://schemas.microsoft.com/office/drawing/2014/main" id="{6B19F8E1-A9A2-4C7C-B4DA-EA52D96D1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3206750"/>
              <a:ext cx="115888" cy="147638"/>
            </a:xfrm>
            <a:custGeom>
              <a:avLst/>
              <a:gdLst>
                <a:gd name="T0" fmla="*/ 0 w 361"/>
                <a:gd name="T1" fmla="*/ 464 h 464"/>
                <a:gd name="T2" fmla="*/ 29 w 361"/>
                <a:gd name="T3" fmla="*/ 454 h 464"/>
                <a:gd name="T4" fmla="*/ 57 w 361"/>
                <a:gd name="T5" fmla="*/ 445 h 464"/>
                <a:gd name="T6" fmla="*/ 83 w 361"/>
                <a:gd name="T7" fmla="*/ 434 h 464"/>
                <a:gd name="T8" fmla="*/ 107 w 361"/>
                <a:gd name="T9" fmla="*/ 423 h 464"/>
                <a:gd name="T10" fmla="*/ 130 w 361"/>
                <a:gd name="T11" fmla="*/ 412 h 464"/>
                <a:gd name="T12" fmla="*/ 152 w 361"/>
                <a:gd name="T13" fmla="*/ 401 h 464"/>
                <a:gd name="T14" fmla="*/ 172 w 361"/>
                <a:gd name="T15" fmla="*/ 389 h 464"/>
                <a:gd name="T16" fmla="*/ 191 w 361"/>
                <a:gd name="T17" fmla="*/ 377 h 464"/>
                <a:gd name="T18" fmla="*/ 209 w 361"/>
                <a:gd name="T19" fmla="*/ 364 h 464"/>
                <a:gd name="T20" fmla="*/ 225 w 361"/>
                <a:gd name="T21" fmla="*/ 352 h 464"/>
                <a:gd name="T22" fmla="*/ 240 w 361"/>
                <a:gd name="T23" fmla="*/ 339 h 464"/>
                <a:gd name="T24" fmla="*/ 254 w 361"/>
                <a:gd name="T25" fmla="*/ 327 h 464"/>
                <a:gd name="T26" fmla="*/ 267 w 361"/>
                <a:gd name="T27" fmla="*/ 314 h 464"/>
                <a:gd name="T28" fmla="*/ 279 w 361"/>
                <a:gd name="T29" fmla="*/ 302 h 464"/>
                <a:gd name="T30" fmla="*/ 290 w 361"/>
                <a:gd name="T31" fmla="*/ 289 h 464"/>
                <a:gd name="T32" fmla="*/ 299 w 361"/>
                <a:gd name="T33" fmla="*/ 277 h 464"/>
                <a:gd name="T34" fmla="*/ 316 w 361"/>
                <a:gd name="T35" fmla="*/ 254 h 464"/>
                <a:gd name="T36" fmla="*/ 330 w 361"/>
                <a:gd name="T37" fmla="*/ 231 h 464"/>
                <a:gd name="T38" fmla="*/ 341 w 361"/>
                <a:gd name="T39" fmla="*/ 211 h 464"/>
                <a:gd name="T40" fmla="*/ 349 w 361"/>
                <a:gd name="T41" fmla="*/ 192 h 464"/>
                <a:gd name="T42" fmla="*/ 358 w 361"/>
                <a:gd name="T43" fmla="*/ 166 h 464"/>
                <a:gd name="T44" fmla="*/ 361 w 361"/>
                <a:gd name="T45" fmla="*/ 154 h 464"/>
                <a:gd name="T46" fmla="*/ 361 w 361"/>
                <a:gd name="T47" fmla="*/ 153 h 464"/>
                <a:gd name="T48" fmla="*/ 361 w 361"/>
                <a:gd name="T49" fmla="*/ 152 h 464"/>
                <a:gd name="T50" fmla="*/ 361 w 361"/>
                <a:gd name="T51" fmla="*/ 0 h 464"/>
                <a:gd name="T52" fmla="*/ 0 w 361"/>
                <a:gd name="T53" fmla="*/ 0 h 464"/>
                <a:gd name="T54" fmla="*/ 0 w 361"/>
                <a:gd name="T55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1" h="464">
                  <a:moveTo>
                    <a:pt x="0" y="464"/>
                  </a:moveTo>
                  <a:lnTo>
                    <a:pt x="29" y="454"/>
                  </a:lnTo>
                  <a:lnTo>
                    <a:pt x="57" y="445"/>
                  </a:lnTo>
                  <a:lnTo>
                    <a:pt x="83" y="434"/>
                  </a:lnTo>
                  <a:lnTo>
                    <a:pt x="107" y="423"/>
                  </a:lnTo>
                  <a:lnTo>
                    <a:pt x="130" y="412"/>
                  </a:lnTo>
                  <a:lnTo>
                    <a:pt x="152" y="401"/>
                  </a:lnTo>
                  <a:lnTo>
                    <a:pt x="172" y="389"/>
                  </a:lnTo>
                  <a:lnTo>
                    <a:pt x="191" y="377"/>
                  </a:lnTo>
                  <a:lnTo>
                    <a:pt x="209" y="364"/>
                  </a:lnTo>
                  <a:lnTo>
                    <a:pt x="225" y="352"/>
                  </a:lnTo>
                  <a:lnTo>
                    <a:pt x="240" y="339"/>
                  </a:lnTo>
                  <a:lnTo>
                    <a:pt x="254" y="327"/>
                  </a:lnTo>
                  <a:lnTo>
                    <a:pt x="267" y="314"/>
                  </a:lnTo>
                  <a:lnTo>
                    <a:pt x="279" y="302"/>
                  </a:lnTo>
                  <a:lnTo>
                    <a:pt x="290" y="289"/>
                  </a:lnTo>
                  <a:lnTo>
                    <a:pt x="299" y="277"/>
                  </a:lnTo>
                  <a:lnTo>
                    <a:pt x="316" y="254"/>
                  </a:lnTo>
                  <a:lnTo>
                    <a:pt x="330" y="231"/>
                  </a:lnTo>
                  <a:lnTo>
                    <a:pt x="341" y="211"/>
                  </a:lnTo>
                  <a:lnTo>
                    <a:pt x="349" y="192"/>
                  </a:lnTo>
                  <a:lnTo>
                    <a:pt x="358" y="166"/>
                  </a:lnTo>
                  <a:lnTo>
                    <a:pt x="361" y="154"/>
                  </a:lnTo>
                  <a:lnTo>
                    <a:pt x="361" y="153"/>
                  </a:lnTo>
                  <a:lnTo>
                    <a:pt x="361" y="152"/>
                  </a:lnTo>
                  <a:lnTo>
                    <a:pt x="361" y="0"/>
                  </a:lnTo>
                  <a:lnTo>
                    <a:pt x="0" y="0"/>
                  </a:lnTo>
                  <a:lnTo>
                    <a:pt x="0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DB8CB02-1F59-467A-A02B-16D250F91CF2}"/>
              </a:ext>
            </a:extLst>
          </p:cNvPr>
          <p:cNvGrpSpPr/>
          <p:nvPr/>
        </p:nvGrpSpPr>
        <p:grpSpPr>
          <a:xfrm>
            <a:off x="1248138" y="1627440"/>
            <a:ext cx="345758" cy="334233"/>
            <a:chOff x="3741701" y="1930400"/>
            <a:chExt cx="285750" cy="276225"/>
          </a:xfrm>
          <a:solidFill>
            <a:srgbClr val="CE295E"/>
          </a:solidFill>
        </p:grpSpPr>
        <p:sp>
          <p:nvSpPr>
            <p:cNvPr id="52" name="Freeform 3129">
              <a:extLst>
                <a:ext uri="{FF2B5EF4-FFF2-40B4-BE49-F238E27FC236}">
                  <a16:creationId xmlns:a16="http://schemas.microsoft.com/office/drawing/2014/main" id="{18284948-A782-4EB8-A7BB-AFC8CA7DB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01" y="2063750"/>
              <a:ext cx="285750" cy="142875"/>
            </a:xfrm>
            <a:custGeom>
              <a:avLst/>
              <a:gdLst>
                <a:gd name="T0" fmla="*/ 706 w 718"/>
                <a:gd name="T1" fmla="*/ 0 h 359"/>
                <a:gd name="T2" fmla="*/ 247 w 718"/>
                <a:gd name="T3" fmla="*/ 0 h 359"/>
                <a:gd name="T4" fmla="*/ 138 w 718"/>
                <a:gd name="T5" fmla="*/ 81 h 359"/>
                <a:gd name="T6" fmla="*/ 135 w 718"/>
                <a:gd name="T7" fmla="*/ 83 h 359"/>
                <a:gd name="T8" fmla="*/ 130 w 718"/>
                <a:gd name="T9" fmla="*/ 83 h 359"/>
                <a:gd name="T10" fmla="*/ 128 w 718"/>
                <a:gd name="T11" fmla="*/ 83 h 359"/>
                <a:gd name="T12" fmla="*/ 126 w 718"/>
                <a:gd name="T13" fmla="*/ 82 h 359"/>
                <a:gd name="T14" fmla="*/ 123 w 718"/>
                <a:gd name="T15" fmla="*/ 80 h 359"/>
                <a:gd name="T16" fmla="*/ 121 w 718"/>
                <a:gd name="T17" fmla="*/ 77 h 359"/>
                <a:gd name="T18" fmla="*/ 120 w 718"/>
                <a:gd name="T19" fmla="*/ 75 h 359"/>
                <a:gd name="T20" fmla="*/ 118 w 718"/>
                <a:gd name="T21" fmla="*/ 71 h 359"/>
                <a:gd name="T22" fmla="*/ 118 w 718"/>
                <a:gd name="T23" fmla="*/ 0 h 359"/>
                <a:gd name="T24" fmla="*/ 11 w 718"/>
                <a:gd name="T25" fmla="*/ 0 h 359"/>
                <a:gd name="T26" fmla="*/ 7 w 718"/>
                <a:gd name="T27" fmla="*/ 0 h 359"/>
                <a:gd name="T28" fmla="*/ 3 w 718"/>
                <a:gd name="T29" fmla="*/ 3 h 359"/>
                <a:gd name="T30" fmla="*/ 0 w 718"/>
                <a:gd name="T31" fmla="*/ 7 h 359"/>
                <a:gd name="T32" fmla="*/ 0 w 718"/>
                <a:gd name="T33" fmla="*/ 12 h 359"/>
                <a:gd name="T34" fmla="*/ 0 w 718"/>
                <a:gd name="T35" fmla="*/ 227 h 359"/>
                <a:gd name="T36" fmla="*/ 0 w 718"/>
                <a:gd name="T37" fmla="*/ 232 h 359"/>
                <a:gd name="T38" fmla="*/ 3 w 718"/>
                <a:gd name="T39" fmla="*/ 235 h 359"/>
                <a:gd name="T40" fmla="*/ 7 w 718"/>
                <a:gd name="T41" fmla="*/ 238 h 359"/>
                <a:gd name="T42" fmla="*/ 11 w 718"/>
                <a:gd name="T43" fmla="*/ 239 h 359"/>
                <a:gd name="T44" fmla="*/ 425 w 718"/>
                <a:gd name="T45" fmla="*/ 239 h 359"/>
                <a:gd name="T46" fmla="*/ 554 w 718"/>
                <a:gd name="T47" fmla="*/ 356 h 359"/>
                <a:gd name="T48" fmla="*/ 557 w 718"/>
                <a:gd name="T49" fmla="*/ 358 h 359"/>
                <a:gd name="T50" fmla="*/ 562 w 718"/>
                <a:gd name="T51" fmla="*/ 359 h 359"/>
                <a:gd name="T52" fmla="*/ 565 w 718"/>
                <a:gd name="T53" fmla="*/ 359 h 359"/>
                <a:gd name="T54" fmla="*/ 567 w 718"/>
                <a:gd name="T55" fmla="*/ 358 h 359"/>
                <a:gd name="T56" fmla="*/ 569 w 718"/>
                <a:gd name="T57" fmla="*/ 356 h 359"/>
                <a:gd name="T58" fmla="*/ 572 w 718"/>
                <a:gd name="T59" fmla="*/ 353 h 359"/>
                <a:gd name="T60" fmla="*/ 573 w 718"/>
                <a:gd name="T61" fmla="*/ 351 h 359"/>
                <a:gd name="T62" fmla="*/ 574 w 718"/>
                <a:gd name="T63" fmla="*/ 347 h 359"/>
                <a:gd name="T64" fmla="*/ 574 w 718"/>
                <a:gd name="T65" fmla="*/ 239 h 359"/>
                <a:gd name="T66" fmla="*/ 706 w 718"/>
                <a:gd name="T67" fmla="*/ 239 h 359"/>
                <a:gd name="T68" fmla="*/ 711 w 718"/>
                <a:gd name="T69" fmla="*/ 238 h 359"/>
                <a:gd name="T70" fmla="*/ 714 w 718"/>
                <a:gd name="T71" fmla="*/ 235 h 359"/>
                <a:gd name="T72" fmla="*/ 717 w 718"/>
                <a:gd name="T73" fmla="*/ 232 h 359"/>
                <a:gd name="T74" fmla="*/ 718 w 718"/>
                <a:gd name="T75" fmla="*/ 227 h 359"/>
                <a:gd name="T76" fmla="*/ 718 w 718"/>
                <a:gd name="T77" fmla="*/ 12 h 359"/>
                <a:gd name="T78" fmla="*/ 717 w 718"/>
                <a:gd name="T79" fmla="*/ 7 h 359"/>
                <a:gd name="T80" fmla="*/ 714 w 718"/>
                <a:gd name="T81" fmla="*/ 3 h 359"/>
                <a:gd name="T82" fmla="*/ 711 w 718"/>
                <a:gd name="T83" fmla="*/ 0 h 359"/>
                <a:gd name="T84" fmla="*/ 706 w 718"/>
                <a:gd name="T8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18" h="359">
                  <a:moveTo>
                    <a:pt x="706" y="0"/>
                  </a:moveTo>
                  <a:lnTo>
                    <a:pt x="247" y="0"/>
                  </a:lnTo>
                  <a:lnTo>
                    <a:pt x="138" y="81"/>
                  </a:lnTo>
                  <a:lnTo>
                    <a:pt x="135" y="83"/>
                  </a:lnTo>
                  <a:lnTo>
                    <a:pt x="130" y="83"/>
                  </a:lnTo>
                  <a:lnTo>
                    <a:pt x="128" y="83"/>
                  </a:lnTo>
                  <a:lnTo>
                    <a:pt x="126" y="82"/>
                  </a:lnTo>
                  <a:lnTo>
                    <a:pt x="123" y="80"/>
                  </a:lnTo>
                  <a:lnTo>
                    <a:pt x="121" y="77"/>
                  </a:lnTo>
                  <a:lnTo>
                    <a:pt x="120" y="75"/>
                  </a:lnTo>
                  <a:lnTo>
                    <a:pt x="118" y="71"/>
                  </a:lnTo>
                  <a:lnTo>
                    <a:pt x="118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227"/>
                  </a:lnTo>
                  <a:lnTo>
                    <a:pt x="0" y="232"/>
                  </a:lnTo>
                  <a:lnTo>
                    <a:pt x="3" y="235"/>
                  </a:lnTo>
                  <a:lnTo>
                    <a:pt x="7" y="238"/>
                  </a:lnTo>
                  <a:lnTo>
                    <a:pt x="11" y="239"/>
                  </a:lnTo>
                  <a:lnTo>
                    <a:pt x="425" y="239"/>
                  </a:lnTo>
                  <a:lnTo>
                    <a:pt x="554" y="356"/>
                  </a:lnTo>
                  <a:lnTo>
                    <a:pt x="557" y="358"/>
                  </a:lnTo>
                  <a:lnTo>
                    <a:pt x="562" y="359"/>
                  </a:lnTo>
                  <a:lnTo>
                    <a:pt x="565" y="359"/>
                  </a:lnTo>
                  <a:lnTo>
                    <a:pt x="567" y="358"/>
                  </a:lnTo>
                  <a:lnTo>
                    <a:pt x="569" y="356"/>
                  </a:lnTo>
                  <a:lnTo>
                    <a:pt x="572" y="353"/>
                  </a:lnTo>
                  <a:lnTo>
                    <a:pt x="573" y="351"/>
                  </a:lnTo>
                  <a:lnTo>
                    <a:pt x="574" y="347"/>
                  </a:lnTo>
                  <a:lnTo>
                    <a:pt x="574" y="239"/>
                  </a:lnTo>
                  <a:lnTo>
                    <a:pt x="706" y="239"/>
                  </a:lnTo>
                  <a:lnTo>
                    <a:pt x="711" y="238"/>
                  </a:lnTo>
                  <a:lnTo>
                    <a:pt x="714" y="235"/>
                  </a:lnTo>
                  <a:lnTo>
                    <a:pt x="717" y="232"/>
                  </a:lnTo>
                  <a:lnTo>
                    <a:pt x="718" y="227"/>
                  </a:lnTo>
                  <a:lnTo>
                    <a:pt x="718" y="12"/>
                  </a:lnTo>
                  <a:lnTo>
                    <a:pt x="717" y="7"/>
                  </a:lnTo>
                  <a:lnTo>
                    <a:pt x="714" y="3"/>
                  </a:lnTo>
                  <a:lnTo>
                    <a:pt x="711" y="0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130">
              <a:extLst>
                <a:ext uri="{FF2B5EF4-FFF2-40B4-BE49-F238E27FC236}">
                  <a16:creationId xmlns:a16="http://schemas.microsoft.com/office/drawing/2014/main" id="{DD111FD2-544C-43E5-B327-170E1A1BC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01" y="1930400"/>
              <a:ext cx="285750" cy="152400"/>
            </a:xfrm>
            <a:custGeom>
              <a:avLst/>
              <a:gdLst>
                <a:gd name="T0" fmla="*/ 706 w 718"/>
                <a:gd name="T1" fmla="*/ 0 h 383"/>
                <a:gd name="T2" fmla="*/ 11 w 718"/>
                <a:gd name="T3" fmla="*/ 0 h 383"/>
                <a:gd name="T4" fmla="*/ 7 w 718"/>
                <a:gd name="T5" fmla="*/ 2 h 383"/>
                <a:gd name="T6" fmla="*/ 3 w 718"/>
                <a:gd name="T7" fmla="*/ 4 h 383"/>
                <a:gd name="T8" fmla="*/ 0 w 718"/>
                <a:gd name="T9" fmla="*/ 8 h 383"/>
                <a:gd name="T10" fmla="*/ 0 w 718"/>
                <a:gd name="T11" fmla="*/ 12 h 383"/>
                <a:gd name="T12" fmla="*/ 0 w 718"/>
                <a:gd name="T13" fmla="*/ 251 h 383"/>
                <a:gd name="T14" fmla="*/ 0 w 718"/>
                <a:gd name="T15" fmla="*/ 256 h 383"/>
                <a:gd name="T16" fmla="*/ 3 w 718"/>
                <a:gd name="T17" fmla="*/ 260 h 383"/>
                <a:gd name="T18" fmla="*/ 7 w 718"/>
                <a:gd name="T19" fmla="*/ 262 h 383"/>
                <a:gd name="T20" fmla="*/ 11 w 718"/>
                <a:gd name="T21" fmla="*/ 263 h 383"/>
                <a:gd name="T22" fmla="*/ 130 w 718"/>
                <a:gd name="T23" fmla="*/ 263 h 383"/>
                <a:gd name="T24" fmla="*/ 142 w 718"/>
                <a:gd name="T25" fmla="*/ 263 h 383"/>
                <a:gd name="T26" fmla="*/ 142 w 718"/>
                <a:gd name="T27" fmla="*/ 275 h 383"/>
                <a:gd name="T28" fmla="*/ 142 w 718"/>
                <a:gd name="T29" fmla="*/ 360 h 383"/>
                <a:gd name="T30" fmla="*/ 142 w 718"/>
                <a:gd name="T31" fmla="*/ 383 h 383"/>
                <a:gd name="T32" fmla="*/ 207 w 718"/>
                <a:gd name="T33" fmla="*/ 336 h 383"/>
                <a:gd name="T34" fmla="*/ 233 w 718"/>
                <a:gd name="T35" fmla="*/ 317 h 383"/>
                <a:gd name="T36" fmla="*/ 299 w 718"/>
                <a:gd name="T37" fmla="*/ 266 h 383"/>
                <a:gd name="T38" fmla="*/ 299 w 718"/>
                <a:gd name="T39" fmla="*/ 266 h 383"/>
                <a:gd name="T40" fmla="*/ 299 w 718"/>
                <a:gd name="T41" fmla="*/ 266 h 383"/>
                <a:gd name="T42" fmla="*/ 303 w 718"/>
                <a:gd name="T43" fmla="*/ 263 h 383"/>
                <a:gd name="T44" fmla="*/ 306 w 718"/>
                <a:gd name="T45" fmla="*/ 263 h 383"/>
                <a:gd name="T46" fmla="*/ 706 w 718"/>
                <a:gd name="T47" fmla="*/ 263 h 383"/>
                <a:gd name="T48" fmla="*/ 711 w 718"/>
                <a:gd name="T49" fmla="*/ 262 h 383"/>
                <a:gd name="T50" fmla="*/ 714 w 718"/>
                <a:gd name="T51" fmla="*/ 260 h 383"/>
                <a:gd name="T52" fmla="*/ 717 w 718"/>
                <a:gd name="T53" fmla="*/ 256 h 383"/>
                <a:gd name="T54" fmla="*/ 718 w 718"/>
                <a:gd name="T55" fmla="*/ 251 h 383"/>
                <a:gd name="T56" fmla="*/ 718 w 718"/>
                <a:gd name="T57" fmla="*/ 12 h 383"/>
                <a:gd name="T58" fmla="*/ 717 w 718"/>
                <a:gd name="T59" fmla="*/ 8 h 383"/>
                <a:gd name="T60" fmla="*/ 714 w 718"/>
                <a:gd name="T61" fmla="*/ 4 h 383"/>
                <a:gd name="T62" fmla="*/ 711 w 718"/>
                <a:gd name="T63" fmla="*/ 2 h 383"/>
                <a:gd name="T64" fmla="*/ 706 w 718"/>
                <a:gd name="T65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8" h="383">
                  <a:moveTo>
                    <a:pt x="706" y="0"/>
                  </a:moveTo>
                  <a:lnTo>
                    <a:pt x="11" y="0"/>
                  </a:lnTo>
                  <a:lnTo>
                    <a:pt x="7" y="2"/>
                  </a:lnTo>
                  <a:lnTo>
                    <a:pt x="3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251"/>
                  </a:lnTo>
                  <a:lnTo>
                    <a:pt x="0" y="256"/>
                  </a:lnTo>
                  <a:lnTo>
                    <a:pt x="3" y="260"/>
                  </a:lnTo>
                  <a:lnTo>
                    <a:pt x="7" y="262"/>
                  </a:lnTo>
                  <a:lnTo>
                    <a:pt x="11" y="263"/>
                  </a:lnTo>
                  <a:lnTo>
                    <a:pt x="130" y="263"/>
                  </a:lnTo>
                  <a:lnTo>
                    <a:pt x="142" y="263"/>
                  </a:lnTo>
                  <a:lnTo>
                    <a:pt x="142" y="275"/>
                  </a:lnTo>
                  <a:lnTo>
                    <a:pt x="142" y="360"/>
                  </a:lnTo>
                  <a:lnTo>
                    <a:pt x="142" y="383"/>
                  </a:lnTo>
                  <a:lnTo>
                    <a:pt x="207" y="336"/>
                  </a:lnTo>
                  <a:lnTo>
                    <a:pt x="233" y="317"/>
                  </a:lnTo>
                  <a:lnTo>
                    <a:pt x="299" y="266"/>
                  </a:lnTo>
                  <a:lnTo>
                    <a:pt x="299" y="266"/>
                  </a:lnTo>
                  <a:lnTo>
                    <a:pt x="299" y="266"/>
                  </a:lnTo>
                  <a:lnTo>
                    <a:pt x="303" y="263"/>
                  </a:lnTo>
                  <a:lnTo>
                    <a:pt x="306" y="263"/>
                  </a:lnTo>
                  <a:lnTo>
                    <a:pt x="706" y="263"/>
                  </a:lnTo>
                  <a:lnTo>
                    <a:pt x="711" y="262"/>
                  </a:lnTo>
                  <a:lnTo>
                    <a:pt x="714" y="260"/>
                  </a:lnTo>
                  <a:lnTo>
                    <a:pt x="717" y="256"/>
                  </a:lnTo>
                  <a:lnTo>
                    <a:pt x="718" y="251"/>
                  </a:lnTo>
                  <a:lnTo>
                    <a:pt x="718" y="12"/>
                  </a:lnTo>
                  <a:lnTo>
                    <a:pt x="717" y="8"/>
                  </a:lnTo>
                  <a:lnTo>
                    <a:pt x="714" y="4"/>
                  </a:lnTo>
                  <a:lnTo>
                    <a:pt x="711" y="2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49C24E5-AEAF-44E7-B2F8-531B026CF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1" t="1819" r="-1" b="2654"/>
          <a:stretch/>
        </p:blipFill>
        <p:spPr>
          <a:xfrm>
            <a:off x="7286170" y="0"/>
            <a:ext cx="4905829" cy="6858000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8CE4845-D1D1-4E87-AAAF-B518DB8579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144902"/>
              </p:ext>
            </p:extLst>
          </p:nvPr>
        </p:nvGraphicFramePr>
        <p:xfrm>
          <a:off x="2644693" y="2012553"/>
          <a:ext cx="4522275" cy="3014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47706530-92A5-4C68-9FE7-03A5E61B729D}"/>
              </a:ext>
            </a:extLst>
          </p:cNvPr>
          <p:cNvSpPr/>
          <p:nvPr/>
        </p:nvSpPr>
        <p:spPr>
          <a:xfrm>
            <a:off x="7286170" y="0"/>
            <a:ext cx="490583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B53C114-CB63-41F6-A5C6-8C207D3C5EA8}"/>
              </a:ext>
            </a:extLst>
          </p:cNvPr>
          <p:cNvGrpSpPr/>
          <p:nvPr/>
        </p:nvGrpSpPr>
        <p:grpSpPr>
          <a:xfrm>
            <a:off x="7792861" y="1811436"/>
            <a:ext cx="3892448" cy="3235128"/>
            <a:chOff x="7792861" y="1860738"/>
            <a:chExt cx="3892448" cy="3235128"/>
          </a:xfrm>
        </p:grpSpPr>
        <p:sp>
          <p:nvSpPr>
            <p:cNvPr id="54" name="TextBox 47">
              <a:extLst>
                <a:ext uri="{FF2B5EF4-FFF2-40B4-BE49-F238E27FC236}">
                  <a16:creationId xmlns:a16="http://schemas.microsoft.com/office/drawing/2014/main" id="{E7D27B29-4AA1-461C-A69F-75D8EA5EFE64}"/>
                </a:ext>
              </a:extLst>
            </p:cNvPr>
            <p:cNvSpPr txBox="1"/>
            <p:nvPr/>
          </p:nvSpPr>
          <p:spPr>
            <a:xfrm>
              <a:off x="7792861" y="2508806"/>
              <a:ext cx="3892448" cy="1938992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. </a:t>
              </a:r>
              <a:r>
                <a:rPr lang="en-US" sz="1400" dirty="0" err="1">
                  <a:solidFill>
                    <a:schemeClr val="bg1"/>
                  </a:solidFill>
                </a:rPr>
                <a:t>Pellentesque</a:t>
              </a:r>
              <a:r>
                <a:rPr lang="en-US" sz="1400" dirty="0">
                  <a:solidFill>
                    <a:schemeClr val="bg1"/>
                  </a:solidFill>
                </a:rPr>
                <a:t>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feugiat</a:t>
              </a:r>
              <a:r>
                <a:rPr lang="en-US" sz="1400" dirty="0">
                  <a:solidFill>
                    <a:schemeClr val="bg1"/>
                  </a:solidFill>
                </a:rPr>
                <a:t> mi. Maecenas </a:t>
              </a:r>
              <a:r>
                <a:rPr lang="en-US" sz="1400" dirty="0" err="1">
                  <a:solidFill>
                    <a:schemeClr val="bg1"/>
                  </a:solidFill>
                </a:rPr>
                <a:t>volutpat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hendrerit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odio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quis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mattis</a:t>
              </a:r>
              <a:r>
                <a:rPr lang="en-US" sz="1400" dirty="0">
                  <a:solidFill>
                    <a:schemeClr val="bg1"/>
                  </a:solidFill>
                </a:rPr>
                <a:t>. </a:t>
              </a:r>
              <a:r>
                <a:rPr lang="en-US" sz="1400" dirty="0" err="1">
                  <a:solidFill>
                    <a:schemeClr val="bg1"/>
                  </a:solidFill>
                </a:rPr>
                <a:t>Quisque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eget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leo</a:t>
              </a:r>
              <a:r>
                <a:rPr lang="en-US" sz="1400" dirty="0">
                  <a:solidFill>
                    <a:schemeClr val="bg1"/>
                  </a:solidFill>
                </a:rPr>
                <a:t>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nulla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dapibus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lobortis</a:t>
              </a:r>
              <a:r>
                <a:rPr lang="en-US" sz="1400" dirty="0">
                  <a:solidFill>
                    <a:schemeClr val="bg1"/>
                  </a:solidFill>
                </a:rPr>
                <a:t> id </a:t>
              </a:r>
              <a:r>
                <a:rPr lang="en-US" sz="1400" dirty="0" err="1">
                  <a:solidFill>
                    <a:schemeClr val="bg1"/>
                  </a:solidFill>
                </a:rPr>
                <a:t>nec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felis</a:t>
              </a:r>
              <a:r>
                <a:rPr lang="en-US" sz="1400" dirty="0">
                  <a:solidFill>
                    <a:schemeClr val="bg1"/>
                  </a:solidFill>
                </a:rPr>
                <a:t>. Vestibulum </a:t>
              </a:r>
              <a:r>
                <a:rPr lang="en-US" sz="1400" dirty="0" err="1">
                  <a:solidFill>
                    <a:schemeClr val="bg1"/>
                  </a:solidFill>
                </a:rPr>
                <a:t>malesuada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porttitor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est</a:t>
              </a:r>
              <a:r>
                <a:rPr lang="en-US" sz="1400" dirty="0">
                  <a:solidFill>
                    <a:schemeClr val="bg1"/>
                  </a:solidFill>
                </a:rPr>
                <a:t> et pulvinar. </a:t>
              </a:r>
              <a:r>
                <a:rPr lang="en-US" sz="1400" dirty="0" err="1">
                  <a:solidFill>
                    <a:schemeClr val="bg1"/>
                  </a:solidFill>
                </a:rPr>
                <a:t>Vivamus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fermentum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enim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ut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euismod</a:t>
              </a:r>
              <a:r>
                <a:rPr lang="en-US" sz="1400" dirty="0">
                  <a:solidFill>
                    <a:schemeClr val="bg1"/>
                  </a:solidFill>
                </a:rPr>
                <a:t> dolor </a:t>
              </a:r>
              <a:r>
                <a:rPr lang="en-US" sz="1400" dirty="0" err="1">
                  <a:solidFill>
                    <a:schemeClr val="bg1"/>
                  </a:solidFill>
                </a:rPr>
                <a:t>eleifend</a:t>
              </a:r>
              <a:r>
                <a:rPr lang="en-US" sz="1400" dirty="0">
                  <a:solidFill>
                    <a:schemeClr val="bg1"/>
                  </a:solidFill>
                </a:rPr>
                <a:t> in. </a:t>
              </a:r>
              <a:r>
                <a:rPr lang="en-US" sz="1400" dirty="0" err="1">
                  <a:solidFill>
                    <a:schemeClr val="bg1"/>
                  </a:solidFill>
                </a:rPr>
                <a:t>Aenean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sed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risus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vel</a:t>
              </a:r>
              <a:r>
                <a:rPr lang="en-US" sz="1400" dirty="0">
                  <a:solidFill>
                    <a:schemeClr val="bg1"/>
                  </a:solidFill>
                </a:rPr>
                <a:t> nisi </a:t>
              </a:r>
              <a:r>
                <a:rPr lang="en-US" sz="1400" dirty="0" err="1">
                  <a:solidFill>
                    <a:schemeClr val="bg1"/>
                  </a:solidFill>
                </a:rPr>
                <a:t>molestie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condimentum</a:t>
              </a:r>
              <a:r>
                <a:rPr lang="en-US" sz="1400" dirty="0">
                  <a:solidFill>
                    <a:schemeClr val="bg1"/>
                  </a:solidFill>
                </a:rPr>
                <a:t>. </a:t>
              </a:r>
              <a:r>
                <a:rPr lang="en-US" sz="1400" dirty="0" err="1">
                  <a:solidFill>
                    <a:schemeClr val="bg1"/>
                  </a:solidFill>
                </a:rPr>
                <a:t>Donec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viverra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mauris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eros</a:t>
              </a:r>
              <a:r>
                <a:rPr lang="en-US" sz="1400" dirty="0">
                  <a:solidFill>
                    <a:schemeClr val="bg1"/>
                  </a:solidFill>
                </a:rPr>
                <a:t>, non </a:t>
              </a:r>
              <a:r>
                <a:rPr lang="en-US" sz="1400" dirty="0" err="1">
                  <a:solidFill>
                    <a:schemeClr val="bg1"/>
                  </a:solidFill>
                </a:rPr>
                <a:t>feugiat</a:t>
              </a:r>
              <a:r>
                <a:rPr lang="en-US" sz="1400" dirty="0">
                  <a:solidFill>
                    <a:schemeClr val="bg1"/>
                  </a:solidFill>
                </a:rPr>
                <a:t> ex </a:t>
              </a:r>
              <a:r>
                <a:rPr lang="en-US" sz="1400" dirty="0" err="1">
                  <a:solidFill>
                    <a:schemeClr val="bg1"/>
                  </a:solidFill>
                </a:rPr>
                <a:t>placerat</a:t>
              </a:r>
              <a:r>
                <a:rPr lang="en-US" sz="1400" dirty="0">
                  <a:solidFill>
                    <a:schemeClr val="bg1"/>
                  </a:solidFill>
                </a:rPr>
                <a:t> non. 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D23131-A48A-491A-AD96-201010235D83}"/>
                </a:ext>
              </a:extLst>
            </p:cNvPr>
            <p:cNvCxnSpPr/>
            <p:nvPr/>
          </p:nvCxnSpPr>
          <p:spPr>
            <a:xfrm>
              <a:off x="8088085" y="1860738"/>
              <a:ext cx="330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C96BDEF-9902-4BA3-B5E7-230F802445FC}"/>
                </a:ext>
              </a:extLst>
            </p:cNvPr>
            <p:cNvCxnSpPr/>
            <p:nvPr/>
          </p:nvCxnSpPr>
          <p:spPr>
            <a:xfrm>
              <a:off x="8088085" y="5095866"/>
              <a:ext cx="330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AFA9225-189E-46DC-BDA1-C08D56D0BD92}"/>
              </a:ext>
            </a:extLst>
          </p:cNvPr>
          <p:cNvSpPr/>
          <p:nvPr/>
        </p:nvSpPr>
        <p:spPr>
          <a:xfrm>
            <a:off x="10506497" y="-18450"/>
            <a:ext cx="1685503" cy="1288708"/>
          </a:xfrm>
          <a:custGeom>
            <a:avLst/>
            <a:gdLst>
              <a:gd name="connsiteX0" fmla="*/ 167913 w 1685503"/>
              <a:gd name="connsiteY0" fmla="*/ 0 h 1288708"/>
              <a:gd name="connsiteX1" fmla="*/ 1685503 w 1685503"/>
              <a:gd name="connsiteY1" fmla="*/ 0 h 1288708"/>
              <a:gd name="connsiteX2" fmla="*/ 1685503 w 1685503"/>
              <a:gd name="connsiteY2" fmla="*/ 724000 h 1288708"/>
              <a:gd name="connsiteX3" fmla="*/ 1172233 w 1685503"/>
              <a:gd name="connsiteY3" fmla="*/ 1237270 h 1288708"/>
              <a:gd name="connsiteX4" fmla="*/ 923865 w 1685503"/>
              <a:gd name="connsiteY4" fmla="*/ 1237270 h 1288708"/>
              <a:gd name="connsiteX5" fmla="*/ 51438 w 1685503"/>
              <a:gd name="connsiteY5" fmla="*/ 364843 h 1288708"/>
              <a:gd name="connsiteX6" fmla="*/ 51438 w 1685503"/>
              <a:gd name="connsiteY6" fmla="*/ 116475 h 1288708"/>
              <a:gd name="connsiteX7" fmla="*/ 167913 w 1685503"/>
              <a:gd name="connsiteY7" fmla="*/ 0 h 128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5503" h="1288708">
                <a:moveTo>
                  <a:pt x="167913" y="0"/>
                </a:moveTo>
                <a:lnTo>
                  <a:pt x="1685503" y="0"/>
                </a:lnTo>
                <a:lnTo>
                  <a:pt x="1685503" y="724000"/>
                </a:lnTo>
                <a:lnTo>
                  <a:pt x="1172233" y="1237270"/>
                </a:lnTo>
                <a:cubicBezTo>
                  <a:pt x="1103648" y="1305855"/>
                  <a:pt x="992450" y="1305855"/>
                  <a:pt x="923865" y="1237270"/>
                </a:cubicBezTo>
                <a:lnTo>
                  <a:pt x="51438" y="364843"/>
                </a:lnTo>
                <a:cubicBezTo>
                  <a:pt x="-17147" y="296258"/>
                  <a:pt x="-17147" y="185060"/>
                  <a:pt x="51438" y="116475"/>
                </a:cubicBezTo>
                <a:lnTo>
                  <a:pt x="167913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F53A894-128F-470D-A36D-330A5994E8C5}"/>
              </a:ext>
            </a:extLst>
          </p:cNvPr>
          <p:cNvSpPr/>
          <p:nvPr/>
        </p:nvSpPr>
        <p:spPr>
          <a:xfrm>
            <a:off x="7389386" y="5177132"/>
            <a:ext cx="3332296" cy="1680868"/>
          </a:xfrm>
          <a:custGeom>
            <a:avLst/>
            <a:gdLst>
              <a:gd name="connsiteX0" fmla="*/ 1666148 w 3332296"/>
              <a:gd name="connsiteY0" fmla="*/ 0 h 1680868"/>
              <a:gd name="connsiteX1" fmla="*/ 1863571 w 3332296"/>
              <a:gd name="connsiteY1" fmla="*/ 81776 h 1680868"/>
              <a:gd name="connsiteX2" fmla="*/ 3250521 w 3332296"/>
              <a:gd name="connsiteY2" fmla="*/ 1468726 h 1680868"/>
              <a:gd name="connsiteX3" fmla="*/ 3332296 w 3332296"/>
              <a:gd name="connsiteY3" fmla="*/ 1666149 h 1680868"/>
              <a:gd name="connsiteX4" fmla="*/ 3330886 w 3332296"/>
              <a:gd name="connsiteY4" fmla="*/ 1680868 h 1680868"/>
              <a:gd name="connsiteX5" fmla="*/ 1411 w 3332296"/>
              <a:gd name="connsiteY5" fmla="*/ 1680868 h 1680868"/>
              <a:gd name="connsiteX6" fmla="*/ 0 w 3332296"/>
              <a:gd name="connsiteY6" fmla="*/ 1666149 h 1680868"/>
              <a:gd name="connsiteX7" fmla="*/ 81775 w 3332296"/>
              <a:gd name="connsiteY7" fmla="*/ 1468726 h 1680868"/>
              <a:gd name="connsiteX8" fmla="*/ 1468725 w 3332296"/>
              <a:gd name="connsiteY8" fmla="*/ 81776 h 1680868"/>
              <a:gd name="connsiteX9" fmla="*/ 1666148 w 3332296"/>
              <a:gd name="connsiteY9" fmla="*/ 0 h 168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2296" h="1680868">
                <a:moveTo>
                  <a:pt x="1666148" y="0"/>
                </a:moveTo>
                <a:cubicBezTo>
                  <a:pt x="1737601" y="0"/>
                  <a:pt x="1809054" y="27259"/>
                  <a:pt x="1863571" y="81776"/>
                </a:cubicBezTo>
                <a:lnTo>
                  <a:pt x="3250521" y="1468726"/>
                </a:lnTo>
                <a:cubicBezTo>
                  <a:pt x="3305038" y="1523243"/>
                  <a:pt x="3332296" y="1594696"/>
                  <a:pt x="3332296" y="1666149"/>
                </a:cubicBezTo>
                <a:lnTo>
                  <a:pt x="3330886" y="1680868"/>
                </a:lnTo>
                <a:lnTo>
                  <a:pt x="1411" y="1680868"/>
                </a:lnTo>
                <a:lnTo>
                  <a:pt x="0" y="1666149"/>
                </a:lnTo>
                <a:cubicBezTo>
                  <a:pt x="0" y="1594696"/>
                  <a:pt x="27258" y="1523243"/>
                  <a:pt x="81775" y="1468726"/>
                </a:cubicBezTo>
                <a:lnTo>
                  <a:pt x="1468725" y="81776"/>
                </a:lnTo>
                <a:cubicBezTo>
                  <a:pt x="1523242" y="27259"/>
                  <a:pt x="1594695" y="0"/>
                  <a:pt x="1666148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0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473A0FD-0576-413F-B773-3FD940B32A03}"/>
              </a:ext>
            </a:extLst>
          </p:cNvPr>
          <p:cNvSpPr/>
          <p:nvPr/>
        </p:nvSpPr>
        <p:spPr>
          <a:xfrm rot="18900000">
            <a:off x="-1093206" y="469165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198D5520-0D79-462C-A3B1-F44A5A8747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9387810"/>
              </p:ext>
            </p:extLst>
          </p:nvPr>
        </p:nvGraphicFramePr>
        <p:xfrm>
          <a:off x="514801" y="1331157"/>
          <a:ext cx="11162399" cy="321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2F262482-E3E6-4492-8A0F-4EB079969074}"/>
              </a:ext>
            </a:extLst>
          </p:cNvPr>
          <p:cNvSpPr/>
          <p:nvPr/>
        </p:nvSpPr>
        <p:spPr>
          <a:xfrm>
            <a:off x="0" y="4825999"/>
            <a:ext cx="12192000" cy="1574801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7">
            <a:extLst>
              <a:ext uri="{FF2B5EF4-FFF2-40B4-BE49-F238E27FC236}">
                <a16:creationId xmlns:a16="http://schemas.microsoft.com/office/drawing/2014/main" id="{2B5BB5A9-EBF5-4B8A-9F43-73BA73A14309}"/>
              </a:ext>
            </a:extLst>
          </p:cNvPr>
          <p:cNvSpPr txBox="1"/>
          <p:nvPr/>
        </p:nvSpPr>
        <p:spPr>
          <a:xfrm>
            <a:off x="448622" y="5151733"/>
            <a:ext cx="3450278" cy="92333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dapibus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lobortis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felis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Vestibulum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pulvinar.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C89A7C-22CD-4EA2-8D41-03122A25549C}"/>
              </a:ext>
            </a:extLst>
          </p:cNvPr>
          <p:cNvCxnSpPr/>
          <p:nvPr/>
        </p:nvCxnSpPr>
        <p:spPr>
          <a:xfrm>
            <a:off x="4152900" y="4967068"/>
            <a:ext cx="0" cy="12926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12232B-830B-45D4-B2FA-6E45FE8B1F3C}"/>
              </a:ext>
            </a:extLst>
          </p:cNvPr>
          <p:cNvCxnSpPr/>
          <p:nvPr/>
        </p:nvCxnSpPr>
        <p:spPr>
          <a:xfrm>
            <a:off x="6958239" y="4967068"/>
            <a:ext cx="0" cy="12926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F95A916-8E19-4600-AA32-AD3EA52A5E00}"/>
              </a:ext>
            </a:extLst>
          </p:cNvPr>
          <p:cNvCxnSpPr/>
          <p:nvPr/>
        </p:nvCxnSpPr>
        <p:spPr>
          <a:xfrm>
            <a:off x="9763579" y="4967068"/>
            <a:ext cx="0" cy="12926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9366DF-55F9-4DAD-B4AA-19F758893012}"/>
              </a:ext>
            </a:extLst>
          </p:cNvPr>
          <p:cNvGrpSpPr/>
          <p:nvPr/>
        </p:nvGrpSpPr>
        <p:grpSpPr>
          <a:xfrm>
            <a:off x="7204325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47" name="Freeform 3404">
              <a:extLst>
                <a:ext uri="{FF2B5EF4-FFF2-40B4-BE49-F238E27FC236}">
                  <a16:creationId xmlns:a16="http://schemas.microsoft.com/office/drawing/2014/main" id="{BA9D6795-82C4-401C-AC5B-270619D00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405">
              <a:extLst>
                <a:ext uri="{FF2B5EF4-FFF2-40B4-BE49-F238E27FC236}">
                  <a16:creationId xmlns:a16="http://schemas.microsoft.com/office/drawing/2014/main" id="{B82B79F5-636F-420F-8B8E-C373BA302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6EE5B6-604E-4E32-9786-36D540E8F489}"/>
              </a:ext>
            </a:extLst>
          </p:cNvPr>
          <p:cNvGrpSpPr/>
          <p:nvPr/>
        </p:nvGrpSpPr>
        <p:grpSpPr>
          <a:xfrm>
            <a:off x="7445469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0" name="Freeform 3404">
              <a:extLst>
                <a:ext uri="{FF2B5EF4-FFF2-40B4-BE49-F238E27FC236}">
                  <a16:creationId xmlns:a16="http://schemas.microsoft.com/office/drawing/2014/main" id="{3BC3B015-1EC6-416D-96E5-C0F89067A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405">
              <a:extLst>
                <a:ext uri="{FF2B5EF4-FFF2-40B4-BE49-F238E27FC236}">
                  <a16:creationId xmlns:a16="http://schemas.microsoft.com/office/drawing/2014/main" id="{DDAAEA0D-BADA-4832-B74D-F1F1F896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2E8F5E-9919-4F1F-A68E-D2914CB188A3}"/>
              </a:ext>
            </a:extLst>
          </p:cNvPr>
          <p:cNvGrpSpPr/>
          <p:nvPr/>
        </p:nvGrpSpPr>
        <p:grpSpPr>
          <a:xfrm>
            <a:off x="7686613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3" name="Freeform 3404">
              <a:extLst>
                <a:ext uri="{FF2B5EF4-FFF2-40B4-BE49-F238E27FC236}">
                  <a16:creationId xmlns:a16="http://schemas.microsoft.com/office/drawing/2014/main" id="{EA2E6D7A-A585-4528-9DBC-8D853D64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405">
              <a:extLst>
                <a:ext uri="{FF2B5EF4-FFF2-40B4-BE49-F238E27FC236}">
                  <a16:creationId xmlns:a16="http://schemas.microsoft.com/office/drawing/2014/main" id="{3E2016B3-1238-42D2-9E3B-EA63AB8DE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AA67257-5B1E-40FE-9D45-5FC443D2E57D}"/>
              </a:ext>
            </a:extLst>
          </p:cNvPr>
          <p:cNvGrpSpPr/>
          <p:nvPr/>
        </p:nvGrpSpPr>
        <p:grpSpPr>
          <a:xfrm>
            <a:off x="7927757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6" name="Freeform 3404">
              <a:extLst>
                <a:ext uri="{FF2B5EF4-FFF2-40B4-BE49-F238E27FC236}">
                  <a16:creationId xmlns:a16="http://schemas.microsoft.com/office/drawing/2014/main" id="{717A0EEE-7243-44C3-B5B3-7D2AF85C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405">
              <a:extLst>
                <a:ext uri="{FF2B5EF4-FFF2-40B4-BE49-F238E27FC236}">
                  <a16:creationId xmlns:a16="http://schemas.microsoft.com/office/drawing/2014/main" id="{2BF833CF-D9B7-4288-8842-6295175F1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AF3F997-F74B-44D5-ADC7-3A6A3E8F33D4}"/>
              </a:ext>
            </a:extLst>
          </p:cNvPr>
          <p:cNvGrpSpPr/>
          <p:nvPr/>
        </p:nvGrpSpPr>
        <p:grpSpPr>
          <a:xfrm>
            <a:off x="8168901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9" name="Freeform 3404">
              <a:extLst>
                <a:ext uri="{FF2B5EF4-FFF2-40B4-BE49-F238E27FC236}">
                  <a16:creationId xmlns:a16="http://schemas.microsoft.com/office/drawing/2014/main" id="{F260AC42-CAD9-4D1A-B377-83FAF4062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405">
              <a:extLst>
                <a:ext uri="{FF2B5EF4-FFF2-40B4-BE49-F238E27FC236}">
                  <a16:creationId xmlns:a16="http://schemas.microsoft.com/office/drawing/2014/main" id="{DDF78094-8117-41A7-9B35-4CC7CF502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FBB68F4-0F5F-426F-A4AB-882F8CE2D844}"/>
              </a:ext>
            </a:extLst>
          </p:cNvPr>
          <p:cNvGrpSpPr/>
          <p:nvPr/>
        </p:nvGrpSpPr>
        <p:grpSpPr>
          <a:xfrm>
            <a:off x="8410045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62" name="Freeform 3404">
              <a:extLst>
                <a:ext uri="{FF2B5EF4-FFF2-40B4-BE49-F238E27FC236}">
                  <a16:creationId xmlns:a16="http://schemas.microsoft.com/office/drawing/2014/main" id="{0038A68E-2052-4CF2-B8D3-9ACEAE5AA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405">
              <a:extLst>
                <a:ext uri="{FF2B5EF4-FFF2-40B4-BE49-F238E27FC236}">
                  <a16:creationId xmlns:a16="http://schemas.microsoft.com/office/drawing/2014/main" id="{1B3A066B-C6DA-4FDE-BEA2-EE41AB09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F84D129-FCE6-4AC4-ACE8-B7104E617F1C}"/>
              </a:ext>
            </a:extLst>
          </p:cNvPr>
          <p:cNvGrpSpPr/>
          <p:nvPr/>
        </p:nvGrpSpPr>
        <p:grpSpPr>
          <a:xfrm>
            <a:off x="8651189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65" name="Freeform 3404">
              <a:extLst>
                <a:ext uri="{FF2B5EF4-FFF2-40B4-BE49-F238E27FC236}">
                  <a16:creationId xmlns:a16="http://schemas.microsoft.com/office/drawing/2014/main" id="{F8FE8340-F143-4C08-A96E-C631244EC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405">
              <a:extLst>
                <a:ext uri="{FF2B5EF4-FFF2-40B4-BE49-F238E27FC236}">
                  <a16:creationId xmlns:a16="http://schemas.microsoft.com/office/drawing/2014/main" id="{2B4C23AD-B526-42D5-B1FB-BBB3B0C6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FBD5D5C-4132-4D5A-BFD0-253BC5B17321}"/>
              </a:ext>
            </a:extLst>
          </p:cNvPr>
          <p:cNvGrpSpPr/>
          <p:nvPr/>
        </p:nvGrpSpPr>
        <p:grpSpPr>
          <a:xfrm>
            <a:off x="8892333" y="500745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68" name="Freeform 3404">
              <a:extLst>
                <a:ext uri="{FF2B5EF4-FFF2-40B4-BE49-F238E27FC236}">
                  <a16:creationId xmlns:a16="http://schemas.microsoft.com/office/drawing/2014/main" id="{0D483D32-A4B8-4F76-9714-02CE4757A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405">
              <a:extLst>
                <a:ext uri="{FF2B5EF4-FFF2-40B4-BE49-F238E27FC236}">
                  <a16:creationId xmlns:a16="http://schemas.microsoft.com/office/drawing/2014/main" id="{BDB860C7-27AD-47A5-9339-09F74DE4A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D5F139B-37E3-4135-BF09-9FC9464608F4}"/>
              </a:ext>
            </a:extLst>
          </p:cNvPr>
          <p:cNvGrpSpPr/>
          <p:nvPr/>
        </p:nvGrpSpPr>
        <p:grpSpPr>
          <a:xfrm>
            <a:off x="9133477" y="500745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71" name="Freeform 3404">
              <a:extLst>
                <a:ext uri="{FF2B5EF4-FFF2-40B4-BE49-F238E27FC236}">
                  <a16:creationId xmlns:a16="http://schemas.microsoft.com/office/drawing/2014/main" id="{842F7458-0CC1-46F1-9FC7-86BC4E3A2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405">
              <a:extLst>
                <a:ext uri="{FF2B5EF4-FFF2-40B4-BE49-F238E27FC236}">
                  <a16:creationId xmlns:a16="http://schemas.microsoft.com/office/drawing/2014/main" id="{B943DC6D-D6F7-4732-9B88-AB23187B3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CA12D67-A5CF-4E2D-934D-F0F789A371A6}"/>
              </a:ext>
            </a:extLst>
          </p:cNvPr>
          <p:cNvGrpSpPr/>
          <p:nvPr/>
        </p:nvGrpSpPr>
        <p:grpSpPr>
          <a:xfrm>
            <a:off x="9374619" y="500745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74" name="Freeform 3404">
              <a:extLst>
                <a:ext uri="{FF2B5EF4-FFF2-40B4-BE49-F238E27FC236}">
                  <a16:creationId xmlns:a16="http://schemas.microsoft.com/office/drawing/2014/main" id="{09AF100D-3B02-43C5-A04F-75F2171CE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405">
              <a:extLst>
                <a:ext uri="{FF2B5EF4-FFF2-40B4-BE49-F238E27FC236}">
                  <a16:creationId xmlns:a16="http://schemas.microsoft.com/office/drawing/2014/main" id="{F6FAF6C3-6FD1-4675-867E-596F3B655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4175BCD-213B-40CA-9CAE-8B9ED737540C}"/>
              </a:ext>
            </a:extLst>
          </p:cNvPr>
          <p:cNvGrpSpPr/>
          <p:nvPr/>
        </p:nvGrpSpPr>
        <p:grpSpPr>
          <a:xfrm>
            <a:off x="7204325" y="547052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105" name="Freeform 3404">
              <a:extLst>
                <a:ext uri="{FF2B5EF4-FFF2-40B4-BE49-F238E27FC236}">
                  <a16:creationId xmlns:a16="http://schemas.microsoft.com/office/drawing/2014/main" id="{2785BA74-D166-4FF6-97C6-15E06EA9A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405">
              <a:extLst>
                <a:ext uri="{FF2B5EF4-FFF2-40B4-BE49-F238E27FC236}">
                  <a16:creationId xmlns:a16="http://schemas.microsoft.com/office/drawing/2014/main" id="{20C6EF87-9E51-43B7-B2E5-D53ABB6D0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E49F8B6-6642-4190-A120-D592265F22A2}"/>
              </a:ext>
            </a:extLst>
          </p:cNvPr>
          <p:cNvGrpSpPr/>
          <p:nvPr/>
        </p:nvGrpSpPr>
        <p:grpSpPr>
          <a:xfrm>
            <a:off x="7445469" y="547052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103" name="Freeform 3404">
              <a:extLst>
                <a:ext uri="{FF2B5EF4-FFF2-40B4-BE49-F238E27FC236}">
                  <a16:creationId xmlns:a16="http://schemas.microsoft.com/office/drawing/2014/main" id="{337E5B85-BEE6-45EF-B5B7-94A7EFA30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405">
              <a:extLst>
                <a:ext uri="{FF2B5EF4-FFF2-40B4-BE49-F238E27FC236}">
                  <a16:creationId xmlns:a16="http://schemas.microsoft.com/office/drawing/2014/main" id="{1DFFB19F-0DA6-4EAF-B017-E6295A454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8B12FCD-7CF6-4B62-812E-F853579B4DDB}"/>
              </a:ext>
            </a:extLst>
          </p:cNvPr>
          <p:cNvGrpSpPr/>
          <p:nvPr/>
        </p:nvGrpSpPr>
        <p:grpSpPr>
          <a:xfrm>
            <a:off x="7686613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101" name="Freeform 3404">
              <a:extLst>
                <a:ext uri="{FF2B5EF4-FFF2-40B4-BE49-F238E27FC236}">
                  <a16:creationId xmlns:a16="http://schemas.microsoft.com/office/drawing/2014/main" id="{FF46E9CB-B554-4301-8DF4-73EFF9AD7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405">
              <a:extLst>
                <a:ext uri="{FF2B5EF4-FFF2-40B4-BE49-F238E27FC236}">
                  <a16:creationId xmlns:a16="http://schemas.microsoft.com/office/drawing/2014/main" id="{C968827B-DE9D-479B-92A2-005568450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323390A-1919-4FA1-B4AE-98F3EEA705CB}"/>
              </a:ext>
            </a:extLst>
          </p:cNvPr>
          <p:cNvGrpSpPr/>
          <p:nvPr/>
        </p:nvGrpSpPr>
        <p:grpSpPr>
          <a:xfrm>
            <a:off x="7927757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99" name="Freeform 3404">
              <a:extLst>
                <a:ext uri="{FF2B5EF4-FFF2-40B4-BE49-F238E27FC236}">
                  <a16:creationId xmlns:a16="http://schemas.microsoft.com/office/drawing/2014/main" id="{31956A3E-2771-413E-A157-EBF8216A6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405">
              <a:extLst>
                <a:ext uri="{FF2B5EF4-FFF2-40B4-BE49-F238E27FC236}">
                  <a16:creationId xmlns:a16="http://schemas.microsoft.com/office/drawing/2014/main" id="{9FD2BDE0-7D57-4260-BA90-79A523658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C6186F0-B018-432B-81F3-DA5CC38C35F6}"/>
              </a:ext>
            </a:extLst>
          </p:cNvPr>
          <p:cNvGrpSpPr/>
          <p:nvPr/>
        </p:nvGrpSpPr>
        <p:grpSpPr>
          <a:xfrm>
            <a:off x="8168901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97" name="Freeform 3404">
              <a:extLst>
                <a:ext uri="{FF2B5EF4-FFF2-40B4-BE49-F238E27FC236}">
                  <a16:creationId xmlns:a16="http://schemas.microsoft.com/office/drawing/2014/main" id="{0F4443F5-6527-4A2B-A6CD-B92C28523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405">
              <a:extLst>
                <a:ext uri="{FF2B5EF4-FFF2-40B4-BE49-F238E27FC236}">
                  <a16:creationId xmlns:a16="http://schemas.microsoft.com/office/drawing/2014/main" id="{4B43D785-443F-4F72-89B4-3858C501F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67F7F5-BBFC-4FE7-953C-A46DF0BABBB3}"/>
              </a:ext>
            </a:extLst>
          </p:cNvPr>
          <p:cNvGrpSpPr/>
          <p:nvPr/>
        </p:nvGrpSpPr>
        <p:grpSpPr>
          <a:xfrm>
            <a:off x="8410045" y="5384797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95" name="Freeform 3404">
              <a:extLst>
                <a:ext uri="{FF2B5EF4-FFF2-40B4-BE49-F238E27FC236}">
                  <a16:creationId xmlns:a16="http://schemas.microsoft.com/office/drawing/2014/main" id="{93DB736A-FD44-48F8-B403-41A434526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405">
              <a:extLst>
                <a:ext uri="{FF2B5EF4-FFF2-40B4-BE49-F238E27FC236}">
                  <a16:creationId xmlns:a16="http://schemas.microsoft.com/office/drawing/2014/main" id="{B0549F2A-0891-4F53-A455-54E06D58E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A37DE26-294C-4ACD-93AB-CB44DF217416}"/>
              </a:ext>
            </a:extLst>
          </p:cNvPr>
          <p:cNvGrpSpPr/>
          <p:nvPr/>
        </p:nvGrpSpPr>
        <p:grpSpPr>
          <a:xfrm>
            <a:off x="8651189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93" name="Freeform 3404">
              <a:extLst>
                <a:ext uri="{FF2B5EF4-FFF2-40B4-BE49-F238E27FC236}">
                  <a16:creationId xmlns:a16="http://schemas.microsoft.com/office/drawing/2014/main" id="{4B3DADA7-BCB9-4F2E-A8C1-D648C8A8E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405">
              <a:extLst>
                <a:ext uri="{FF2B5EF4-FFF2-40B4-BE49-F238E27FC236}">
                  <a16:creationId xmlns:a16="http://schemas.microsoft.com/office/drawing/2014/main" id="{373A2FB0-CB69-4317-89D1-301FB1351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4575471-E1B1-41F1-81EF-064A394ACBC7}"/>
              </a:ext>
            </a:extLst>
          </p:cNvPr>
          <p:cNvGrpSpPr/>
          <p:nvPr/>
        </p:nvGrpSpPr>
        <p:grpSpPr>
          <a:xfrm>
            <a:off x="8892333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91" name="Freeform 3404">
              <a:extLst>
                <a:ext uri="{FF2B5EF4-FFF2-40B4-BE49-F238E27FC236}">
                  <a16:creationId xmlns:a16="http://schemas.microsoft.com/office/drawing/2014/main" id="{9F8B4B77-06DC-4042-B00D-925502D9B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3405">
              <a:extLst>
                <a:ext uri="{FF2B5EF4-FFF2-40B4-BE49-F238E27FC236}">
                  <a16:creationId xmlns:a16="http://schemas.microsoft.com/office/drawing/2014/main" id="{52D55A54-7103-4CDA-9F67-C5BF45F8A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5F3A367-28B5-4DC4-B748-8CAF2346FE68}"/>
              </a:ext>
            </a:extLst>
          </p:cNvPr>
          <p:cNvGrpSpPr/>
          <p:nvPr/>
        </p:nvGrpSpPr>
        <p:grpSpPr>
          <a:xfrm>
            <a:off x="9133477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89" name="Freeform 3404">
              <a:extLst>
                <a:ext uri="{FF2B5EF4-FFF2-40B4-BE49-F238E27FC236}">
                  <a16:creationId xmlns:a16="http://schemas.microsoft.com/office/drawing/2014/main" id="{5E458340-33C8-4299-B819-8045759E7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405">
              <a:extLst>
                <a:ext uri="{FF2B5EF4-FFF2-40B4-BE49-F238E27FC236}">
                  <a16:creationId xmlns:a16="http://schemas.microsoft.com/office/drawing/2014/main" id="{8B0A44CD-2DB1-46F2-9D03-885E64456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E99E9FB-F408-4284-849E-9431A5AE5379}"/>
              </a:ext>
            </a:extLst>
          </p:cNvPr>
          <p:cNvGrpSpPr/>
          <p:nvPr/>
        </p:nvGrpSpPr>
        <p:grpSpPr>
          <a:xfrm>
            <a:off x="9374619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87" name="Freeform 3404">
              <a:extLst>
                <a:ext uri="{FF2B5EF4-FFF2-40B4-BE49-F238E27FC236}">
                  <a16:creationId xmlns:a16="http://schemas.microsoft.com/office/drawing/2014/main" id="{0AB84D52-0059-4A60-B492-2E7E910EA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405">
              <a:extLst>
                <a:ext uri="{FF2B5EF4-FFF2-40B4-BE49-F238E27FC236}">
                  <a16:creationId xmlns:a16="http://schemas.microsoft.com/office/drawing/2014/main" id="{FC23032B-57A1-49BD-B4CB-45B07CF8C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5183E77-9E48-4D86-A8BF-4A745BE7328C}"/>
              </a:ext>
            </a:extLst>
          </p:cNvPr>
          <p:cNvGrpSpPr/>
          <p:nvPr/>
        </p:nvGrpSpPr>
        <p:grpSpPr>
          <a:xfrm>
            <a:off x="7204325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6" name="Freeform 3404">
              <a:extLst>
                <a:ext uri="{FF2B5EF4-FFF2-40B4-BE49-F238E27FC236}">
                  <a16:creationId xmlns:a16="http://schemas.microsoft.com/office/drawing/2014/main" id="{31F9DC8F-FF5A-45A1-8D35-9BF454B78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405">
              <a:extLst>
                <a:ext uri="{FF2B5EF4-FFF2-40B4-BE49-F238E27FC236}">
                  <a16:creationId xmlns:a16="http://schemas.microsoft.com/office/drawing/2014/main" id="{A7DD14F2-EDA7-4460-91D5-9D89956C3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56976A1-A27D-4891-A563-7F22794632B6}"/>
              </a:ext>
            </a:extLst>
          </p:cNvPr>
          <p:cNvGrpSpPr/>
          <p:nvPr/>
        </p:nvGrpSpPr>
        <p:grpSpPr>
          <a:xfrm>
            <a:off x="7445469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4" name="Freeform 3404">
              <a:extLst>
                <a:ext uri="{FF2B5EF4-FFF2-40B4-BE49-F238E27FC236}">
                  <a16:creationId xmlns:a16="http://schemas.microsoft.com/office/drawing/2014/main" id="{7652450B-3F87-4E57-88FE-EA4B50DDD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405">
              <a:extLst>
                <a:ext uri="{FF2B5EF4-FFF2-40B4-BE49-F238E27FC236}">
                  <a16:creationId xmlns:a16="http://schemas.microsoft.com/office/drawing/2014/main" id="{44F32179-5D42-43F8-B305-A897ED526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34B1941-B089-496A-A655-13D0000F3F27}"/>
              </a:ext>
            </a:extLst>
          </p:cNvPr>
          <p:cNvGrpSpPr/>
          <p:nvPr/>
        </p:nvGrpSpPr>
        <p:grpSpPr>
          <a:xfrm>
            <a:off x="7686613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2" name="Freeform 3404">
              <a:extLst>
                <a:ext uri="{FF2B5EF4-FFF2-40B4-BE49-F238E27FC236}">
                  <a16:creationId xmlns:a16="http://schemas.microsoft.com/office/drawing/2014/main" id="{0E125062-72FE-4F40-B034-3D31C0AF5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405">
              <a:extLst>
                <a:ext uri="{FF2B5EF4-FFF2-40B4-BE49-F238E27FC236}">
                  <a16:creationId xmlns:a16="http://schemas.microsoft.com/office/drawing/2014/main" id="{7C7E5969-D042-46C9-8B72-5E1B3B344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1EBAA07-E141-47F7-9AC3-4FCC4033F5EA}"/>
              </a:ext>
            </a:extLst>
          </p:cNvPr>
          <p:cNvGrpSpPr/>
          <p:nvPr/>
        </p:nvGrpSpPr>
        <p:grpSpPr>
          <a:xfrm>
            <a:off x="7927757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0" name="Freeform 3404">
              <a:extLst>
                <a:ext uri="{FF2B5EF4-FFF2-40B4-BE49-F238E27FC236}">
                  <a16:creationId xmlns:a16="http://schemas.microsoft.com/office/drawing/2014/main" id="{A591411B-6AC1-4702-B812-7FABE88FE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05">
              <a:extLst>
                <a:ext uri="{FF2B5EF4-FFF2-40B4-BE49-F238E27FC236}">
                  <a16:creationId xmlns:a16="http://schemas.microsoft.com/office/drawing/2014/main" id="{C6F311A8-7B65-4237-8CD2-30B56CA68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977B04C-F0C3-4EB0-A5F2-08684AAEA0DD}"/>
              </a:ext>
            </a:extLst>
          </p:cNvPr>
          <p:cNvGrpSpPr/>
          <p:nvPr/>
        </p:nvGrpSpPr>
        <p:grpSpPr>
          <a:xfrm>
            <a:off x="8168901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8" name="Freeform 3404">
              <a:extLst>
                <a:ext uri="{FF2B5EF4-FFF2-40B4-BE49-F238E27FC236}">
                  <a16:creationId xmlns:a16="http://schemas.microsoft.com/office/drawing/2014/main" id="{77E8BCC6-289B-481D-AA66-B7F7FFAE0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05">
              <a:extLst>
                <a:ext uri="{FF2B5EF4-FFF2-40B4-BE49-F238E27FC236}">
                  <a16:creationId xmlns:a16="http://schemas.microsoft.com/office/drawing/2014/main" id="{02E2126E-4A08-49EF-BE1C-CF5D46422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261496A-807A-4D32-B034-690C165590EB}"/>
              </a:ext>
            </a:extLst>
          </p:cNvPr>
          <p:cNvGrpSpPr/>
          <p:nvPr/>
        </p:nvGrpSpPr>
        <p:grpSpPr>
          <a:xfrm>
            <a:off x="8410045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6" name="Freeform 3404">
              <a:extLst>
                <a:ext uri="{FF2B5EF4-FFF2-40B4-BE49-F238E27FC236}">
                  <a16:creationId xmlns:a16="http://schemas.microsoft.com/office/drawing/2014/main" id="{83695F11-9EB8-4A74-97A3-244422611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405">
              <a:extLst>
                <a:ext uri="{FF2B5EF4-FFF2-40B4-BE49-F238E27FC236}">
                  <a16:creationId xmlns:a16="http://schemas.microsoft.com/office/drawing/2014/main" id="{CDBAC151-A87B-4DDE-93FA-B0FC1BAFA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C2902A0-BCC1-4F77-9FAA-4D5AF02D1090}"/>
              </a:ext>
            </a:extLst>
          </p:cNvPr>
          <p:cNvGrpSpPr/>
          <p:nvPr/>
        </p:nvGrpSpPr>
        <p:grpSpPr>
          <a:xfrm>
            <a:off x="8651189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4" name="Freeform 3404">
              <a:extLst>
                <a:ext uri="{FF2B5EF4-FFF2-40B4-BE49-F238E27FC236}">
                  <a16:creationId xmlns:a16="http://schemas.microsoft.com/office/drawing/2014/main" id="{E2529654-5533-434D-8B04-70DDD2FD9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405">
              <a:extLst>
                <a:ext uri="{FF2B5EF4-FFF2-40B4-BE49-F238E27FC236}">
                  <a16:creationId xmlns:a16="http://schemas.microsoft.com/office/drawing/2014/main" id="{342B65F4-34B0-4A15-A813-63ED93FE9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558746D-512C-4A01-AFD6-31BB27D352E3}"/>
              </a:ext>
            </a:extLst>
          </p:cNvPr>
          <p:cNvGrpSpPr/>
          <p:nvPr/>
        </p:nvGrpSpPr>
        <p:grpSpPr>
          <a:xfrm>
            <a:off x="8892333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2" name="Freeform 3404">
              <a:extLst>
                <a:ext uri="{FF2B5EF4-FFF2-40B4-BE49-F238E27FC236}">
                  <a16:creationId xmlns:a16="http://schemas.microsoft.com/office/drawing/2014/main" id="{4A448E7F-5CC2-4E5F-9124-D4BCDC45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405">
              <a:extLst>
                <a:ext uri="{FF2B5EF4-FFF2-40B4-BE49-F238E27FC236}">
                  <a16:creationId xmlns:a16="http://schemas.microsoft.com/office/drawing/2014/main" id="{43BC59B7-2314-4E8F-96DB-4EEA1B0B2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289F142-A251-490A-AD54-468A6C94BCA2}"/>
              </a:ext>
            </a:extLst>
          </p:cNvPr>
          <p:cNvGrpSpPr/>
          <p:nvPr/>
        </p:nvGrpSpPr>
        <p:grpSpPr>
          <a:xfrm>
            <a:off x="9133477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0" name="Freeform 3404">
              <a:extLst>
                <a:ext uri="{FF2B5EF4-FFF2-40B4-BE49-F238E27FC236}">
                  <a16:creationId xmlns:a16="http://schemas.microsoft.com/office/drawing/2014/main" id="{5FF50150-E68E-4FBD-9FB3-1D30CE80C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405">
              <a:extLst>
                <a:ext uri="{FF2B5EF4-FFF2-40B4-BE49-F238E27FC236}">
                  <a16:creationId xmlns:a16="http://schemas.microsoft.com/office/drawing/2014/main" id="{59E71405-38CA-473F-8649-C0700C5F5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90053C5-E6B3-4D78-9D20-A14B162A816E}"/>
              </a:ext>
            </a:extLst>
          </p:cNvPr>
          <p:cNvGrpSpPr/>
          <p:nvPr/>
        </p:nvGrpSpPr>
        <p:grpSpPr>
          <a:xfrm>
            <a:off x="9374619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18" name="Freeform 3404">
              <a:extLst>
                <a:ext uri="{FF2B5EF4-FFF2-40B4-BE49-F238E27FC236}">
                  <a16:creationId xmlns:a16="http://schemas.microsoft.com/office/drawing/2014/main" id="{7DD44F38-95DC-4476-9041-1D325664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405">
              <a:extLst>
                <a:ext uri="{FF2B5EF4-FFF2-40B4-BE49-F238E27FC236}">
                  <a16:creationId xmlns:a16="http://schemas.microsoft.com/office/drawing/2014/main" id="{DD07D6CB-1984-4815-9F55-FF78EAEAE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TextBox 47">
            <a:extLst>
              <a:ext uri="{FF2B5EF4-FFF2-40B4-BE49-F238E27FC236}">
                <a16:creationId xmlns:a16="http://schemas.microsoft.com/office/drawing/2014/main" id="{809FA2F3-8F76-4848-B55D-FA6947FE773C}"/>
              </a:ext>
            </a:extLst>
          </p:cNvPr>
          <p:cNvSpPr txBox="1"/>
          <p:nvPr/>
        </p:nvSpPr>
        <p:spPr>
          <a:xfrm>
            <a:off x="4276725" y="5122738"/>
            <a:ext cx="2561523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rgbClr val="CE295E"/>
                </a:solidFill>
                <a:latin typeface="+mj-lt"/>
              </a:rPr>
              <a:t>40%</a:t>
            </a:r>
          </a:p>
        </p:txBody>
      </p:sp>
      <p:sp>
        <p:nvSpPr>
          <p:cNvPr id="138" name="TextBox 47">
            <a:extLst>
              <a:ext uri="{FF2B5EF4-FFF2-40B4-BE49-F238E27FC236}">
                <a16:creationId xmlns:a16="http://schemas.microsoft.com/office/drawing/2014/main" id="{012B5CF6-F3B0-4A9A-AB3D-0DCFDC2E8277}"/>
              </a:ext>
            </a:extLst>
          </p:cNvPr>
          <p:cNvSpPr txBox="1"/>
          <p:nvPr/>
        </p:nvSpPr>
        <p:spPr>
          <a:xfrm>
            <a:off x="4379930" y="5888617"/>
            <a:ext cx="235511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A1417B3-5114-4EA3-95EE-CA76D37B866C}"/>
              </a:ext>
            </a:extLst>
          </p:cNvPr>
          <p:cNvGrpSpPr/>
          <p:nvPr/>
        </p:nvGrpSpPr>
        <p:grpSpPr>
          <a:xfrm>
            <a:off x="10004721" y="5365398"/>
            <a:ext cx="525182" cy="496004"/>
            <a:chOff x="333622" y="4212342"/>
            <a:chExt cx="285751" cy="269875"/>
          </a:xfrm>
          <a:solidFill>
            <a:srgbClr val="CE295E"/>
          </a:solidFill>
        </p:grpSpPr>
        <p:sp>
          <p:nvSpPr>
            <p:cNvPr id="140" name="Freeform 4461">
              <a:extLst>
                <a:ext uri="{FF2B5EF4-FFF2-40B4-BE49-F238E27FC236}">
                  <a16:creationId xmlns:a16="http://schemas.microsoft.com/office/drawing/2014/main" id="{14BA5C71-46FC-47F2-A4D0-F8628A72D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97" y="4467929"/>
              <a:ext cx="15875" cy="14288"/>
            </a:xfrm>
            <a:custGeom>
              <a:avLst/>
              <a:gdLst>
                <a:gd name="T0" fmla="*/ 4 w 52"/>
                <a:gd name="T1" fmla="*/ 23 h 49"/>
                <a:gd name="T2" fmla="*/ 2 w 52"/>
                <a:gd name="T3" fmla="*/ 25 h 49"/>
                <a:gd name="T4" fmla="*/ 1 w 52"/>
                <a:gd name="T5" fmla="*/ 28 h 49"/>
                <a:gd name="T6" fmla="*/ 0 w 52"/>
                <a:gd name="T7" fmla="*/ 31 h 49"/>
                <a:gd name="T8" fmla="*/ 0 w 52"/>
                <a:gd name="T9" fmla="*/ 33 h 49"/>
                <a:gd name="T10" fmla="*/ 0 w 52"/>
                <a:gd name="T11" fmla="*/ 37 h 49"/>
                <a:gd name="T12" fmla="*/ 1 w 52"/>
                <a:gd name="T13" fmla="*/ 40 h 49"/>
                <a:gd name="T14" fmla="*/ 2 w 52"/>
                <a:gd name="T15" fmla="*/ 43 h 49"/>
                <a:gd name="T16" fmla="*/ 4 w 52"/>
                <a:gd name="T17" fmla="*/ 45 h 49"/>
                <a:gd name="T18" fmla="*/ 6 w 52"/>
                <a:gd name="T19" fmla="*/ 47 h 49"/>
                <a:gd name="T20" fmla="*/ 9 w 52"/>
                <a:gd name="T21" fmla="*/ 48 h 49"/>
                <a:gd name="T22" fmla="*/ 11 w 52"/>
                <a:gd name="T23" fmla="*/ 49 h 49"/>
                <a:gd name="T24" fmla="*/ 15 w 52"/>
                <a:gd name="T25" fmla="*/ 49 h 49"/>
                <a:gd name="T26" fmla="*/ 18 w 52"/>
                <a:gd name="T27" fmla="*/ 49 h 49"/>
                <a:gd name="T28" fmla="*/ 20 w 52"/>
                <a:gd name="T29" fmla="*/ 48 h 49"/>
                <a:gd name="T30" fmla="*/ 23 w 52"/>
                <a:gd name="T31" fmla="*/ 47 h 49"/>
                <a:gd name="T32" fmla="*/ 25 w 52"/>
                <a:gd name="T33" fmla="*/ 45 h 49"/>
                <a:gd name="T34" fmla="*/ 52 w 52"/>
                <a:gd name="T35" fmla="*/ 18 h 49"/>
                <a:gd name="T36" fmla="*/ 39 w 52"/>
                <a:gd name="T37" fmla="*/ 9 h 49"/>
                <a:gd name="T38" fmla="*/ 26 w 52"/>
                <a:gd name="T39" fmla="*/ 0 h 49"/>
                <a:gd name="T40" fmla="*/ 4 w 52"/>
                <a:gd name="T41" fmla="*/ 2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9">
                  <a:moveTo>
                    <a:pt x="4" y="23"/>
                  </a:moveTo>
                  <a:lnTo>
                    <a:pt x="2" y="25"/>
                  </a:lnTo>
                  <a:lnTo>
                    <a:pt x="1" y="28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1" y="40"/>
                  </a:lnTo>
                  <a:lnTo>
                    <a:pt x="2" y="43"/>
                  </a:lnTo>
                  <a:lnTo>
                    <a:pt x="4" y="45"/>
                  </a:lnTo>
                  <a:lnTo>
                    <a:pt x="6" y="47"/>
                  </a:lnTo>
                  <a:lnTo>
                    <a:pt x="9" y="48"/>
                  </a:lnTo>
                  <a:lnTo>
                    <a:pt x="11" y="49"/>
                  </a:lnTo>
                  <a:lnTo>
                    <a:pt x="15" y="49"/>
                  </a:lnTo>
                  <a:lnTo>
                    <a:pt x="18" y="49"/>
                  </a:lnTo>
                  <a:lnTo>
                    <a:pt x="20" y="48"/>
                  </a:lnTo>
                  <a:lnTo>
                    <a:pt x="23" y="47"/>
                  </a:lnTo>
                  <a:lnTo>
                    <a:pt x="25" y="45"/>
                  </a:lnTo>
                  <a:lnTo>
                    <a:pt x="52" y="18"/>
                  </a:lnTo>
                  <a:lnTo>
                    <a:pt x="39" y="9"/>
                  </a:lnTo>
                  <a:lnTo>
                    <a:pt x="26" y="0"/>
                  </a:lnTo>
                  <a:lnTo>
                    <a:pt x="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4462">
              <a:extLst>
                <a:ext uri="{FF2B5EF4-FFF2-40B4-BE49-F238E27FC236}">
                  <a16:creationId xmlns:a16="http://schemas.microsoft.com/office/drawing/2014/main" id="{5C0F049E-6249-4E8B-88BF-562BB8BBD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760" y="4464754"/>
              <a:ext cx="19050" cy="17463"/>
            </a:xfrm>
            <a:custGeom>
              <a:avLst/>
              <a:gdLst>
                <a:gd name="T0" fmla="*/ 24 w 61"/>
                <a:gd name="T1" fmla="*/ 0 h 59"/>
                <a:gd name="T2" fmla="*/ 12 w 61"/>
                <a:gd name="T3" fmla="*/ 9 h 59"/>
                <a:gd name="T4" fmla="*/ 0 w 61"/>
                <a:gd name="T5" fmla="*/ 18 h 59"/>
                <a:gd name="T6" fmla="*/ 36 w 61"/>
                <a:gd name="T7" fmla="*/ 55 h 59"/>
                <a:gd name="T8" fmla="*/ 39 w 61"/>
                <a:gd name="T9" fmla="*/ 57 h 59"/>
                <a:gd name="T10" fmla="*/ 41 w 61"/>
                <a:gd name="T11" fmla="*/ 58 h 59"/>
                <a:gd name="T12" fmla="*/ 44 w 61"/>
                <a:gd name="T13" fmla="*/ 59 h 59"/>
                <a:gd name="T14" fmla="*/ 46 w 61"/>
                <a:gd name="T15" fmla="*/ 59 h 59"/>
                <a:gd name="T16" fmla="*/ 49 w 61"/>
                <a:gd name="T17" fmla="*/ 59 h 59"/>
                <a:gd name="T18" fmla="*/ 53 w 61"/>
                <a:gd name="T19" fmla="*/ 58 h 59"/>
                <a:gd name="T20" fmla="*/ 55 w 61"/>
                <a:gd name="T21" fmla="*/ 57 h 59"/>
                <a:gd name="T22" fmla="*/ 57 w 61"/>
                <a:gd name="T23" fmla="*/ 55 h 59"/>
                <a:gd name="T24" fmla="*/ 59 w 61"/>
                <a:gd name="T25" fmla="*/ 53 h 59"/>
                <a:gd name="T26" fmla="*/ 60 w 61"/>
                <a:gd name="T27" fmla="*/ 50 h 59"/>
                <a:gd name="T28" fmla="*/ 61 w 61"/>
                <a:gd name="T29" fmla="*/ 47 h 59"/>
                <a:gd name="T30" fmla="*/ 61 w 61"/>
                <a:gd name="T31" fmla="*/ 43 h 59"/>
                <a:gd name="T32" fmla="*/ 61 w 61"/>
                <a:gd name="T33" fmla="*/ 41 h 59"/>
                <a:gd name="T34" fmla="*/ 60 w 61"/>
                <a:gd name="T35" fmla="*/ 38 h 59"/>
                <a:gd name="T36" fmla="*/ 59 w 61"/>
                <a:gd name="T37" fmla="*/ 35 h 59"/>
                <a:gd name="T38" fmla="*/ 57 w 61"/>
                <a:gd name="T39" fmla="*/ 33 h 59"/>
                <a:gd name="T40" fmla="*/ 24 w 61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59">
                  <a:moveTo>
                    <a:pt x="24" y="0"/>
                  </a:moveTo>
                  <a:lnTo>
                    <a:pt x="12" y="9"/>
                  </a:lnTo>
                  <a:lnTo>
                    <a:pt x="0" y="18"/>
                  </a:lnTo>
                  <a:lnTo>
                    <a:pt x="36" y="55"/>
                  </a:lnTo>
                  <a:lnTo>
                    <a:pt x="39" y="57"/>
                  </a:lnTo>
                  <a:lnTo>
                    <a:pt x="41" y="58"/>
                  </a:lnTo>
                  <a:lnTo>
                    <a:pt x="44" y="59"/>
                  </a:lnTo>
                  <a:lnTo>
                    <a:pt x="46" y="59"/>
                  </a:lnTo>
                  <a:lnTo>
                    <a:pt x="49" y="59"/>
                  </a:lnTo>
                  <a:lnTo>
                    <a:pt x="53" y="58"/>
                  </a:lnTo>
                  <a:lnTo>
                    <a:pt x="55" y="57"/>
                  </a:lnTo>
                  <a:lnTo>
                    <a:pt x="57" y="55"/>
                  </a:lnTo>
                  <a:lnTo>
                    <a:pt x="59" y="53"/>
                  </a:lnTo>
                  <a:lnTo>
                    <a:pt x="60" y="50"/>
                  </a:lnTo>
                  <a:lnTo>
                    <a:pt x="61" y="47"/>
                  </a:lnTo>
                  <a:lnTo>
                    <a:pt x="61" y="43"/>
                  </a:lnTo>
                  <a:lnTo>
                    <a:pt x="61" y="41"/>
                  </a:lnTo>
                  <a:lnTo>
                    <a:pt x="60" y="38"/>
                  </a:lnTo>
                  <a:lnTo>
                    <a:pt x="59" y="35"/>
                  </a:lnTo>
                  <a:lnTo>
                    <a:pt x="57" y="33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463">
              <a:extLst>
                <a:ext uri="{FF2B5EF4-FFF2-40B4-BE49-F238E27FC236}">
                  <a16:creationId xmlns:a16="http://schemas.microsoft.com/office/drawing/2014/main" id="{7D56D959-F061-44AD-B765-620988DAF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22" y="4212342"/>
              <a:ext cx="93663" cy="90488"/>
            </a:xfrm>
            <a:custGeom>
              <a:avLst/>
              <a:gdLst>
                <a:gd name="T0" fmla="*/ 286 w 291"/>
                <a:gd name="T1" fmla="*/ 91 h 283"/>
                <a:gd name="T2" fmla="*/ 276 w 291"/>
                <a:gd name="T3" fmla="*/ 70 h 283"/>
                <a:gd name="T4" fmla="*/ 262 w 291"/>
                <a:gd name="T5" fmla="*/ 52 h 283"/>
                <a:gd name="T6" fmla="*/ 246 w 291"/>
                <a:gd name="T7" fmla="*/ 36 h 283"/>
                <a:gd name="T8" fmla="*/ 228 w 291"/>
                <a:gd name="T9" fmla="*/ 23 h 283"/>
                <a:gd name="T10" fmla="*/ 207 w 291"/>
                <a:gd name="T11" fmla="*/ 13 h 283"/>
                <a:gd name="T12" fmla="*/ 185 w 291"/>
                <a:gd name="T13" fmla="*/ 5 h 283"/>
                <a:gd name="T14" fmla="*/ 161 w 291"/>
                <a:gd name="T15" fmla="*/ 1 h 283"/>
                <a:gd name="T16" fmla="*/ 133 w 291"/>
                <a:gd name="T17" fmla="*/ 1 h 283"/>
                <a:gd name="T18" fmla="*/ 105 w 291"/>
                <a:gd name="T19" fmla="*/ 7 h 283"/>
                <a:gd name="T20" fmla="*/ 78 w 291"/>
                <a:gd name="T21" fmla="*/ 18 h 283"/>
                <a:gd name="T22" fmla="*/ 54 w 291"/>
                <a:gd name="T23" fmla="*/ 34 h 283"/>
                <a:gd name="T24" fmla="*/ 34 w 291"/>
                <a:gd name="T25" fmla="*/ 54 h 283"/>
                <a:gd name="T26" fmla="*/ 18 w 291"/>
                <a:gd name="T27" fmla="*/ 79 h 283"/>
                <a:gd name="T28" fmla="*/ 6 w 291"/>
                <a:gd name="T29" fmla="*/ 106 h 283"/>
                <a:gd name="T30" fmla="*/ 1 w 291"/>
                <a:gd name="T31" fmla="*/ 135 h 283"/>
                <a:gd name="T32" fmla="*/ 0 w 291"/>
                <a:gd name="T33" fmla="*/ 160 h 283"/>
                <a:gd name="T34" fmla="*/ 3 w 291"/>
                <a:gd name="T35" fmla="*/ 182 h 283"/>
                <a:gd name="T36" fmla="*/ 8 w 291"/>
                <a:gd name="T37" fmla="*/ 201 h 283"/>
                <a:gd name="T38" fmla="*/ 17 w 291"/>
                <a:gd name="T39" fmla="*/ 220 h 283"/>
                <a:gd name="T40" fmla="*/ 28 w 291"/>
                <a:gd name="T41" fmla="*/ 237 h 283"/>
                <a:gd name="T42" fmla="*/ 40 w 291"/>
                <a:gd name="T43" fmla="*/ 252 h 283"/>
                <a:gd name="T44" fmla="*/ 55 w 291"/>
                <a:gd name="T45" fmla="*/ 266 h 283"/>
                <a:gd name="T46" fmla="*/ 71 w 291"/>
                <a:gd name="T47" fmla="*/ 278 h 283"/>
                <a:gd name="T48" fmla="*/ 90 w 291"/>
                <a:gd name="T49" fmla="*/ 267 h 283"/>
                <a:gd name="T50" fmla="*/ 110 w 291"/>
                <a:gd name="T51" fmla="*/ 238 h 283"/>
                <a:gd name="T52" fmla="*/ 131 w 291"/>
                <a:gd name="T53" fmla="*/ 212 h 283"/>
                <a:gd name="T54" fmla="*/ 156 w 291"/>
                <a:gd name="T55" fmla="*/ 186 h 283"/>
                <a:gd name="T56" fmla="*/ 183 w 291"/>
                <a:gd name="T57" fmla="*/ 163 h 283"/>
                <a:gd name="T58" fmla="*/ 212 w 291"/>
                <a:gd name="T59" fmla="*/ 142 h 283"/>
                <a:gd name="T60" fmla="*/ 242 w 291"/>
                <a:gd name="T61" fmla="*/ 124 h 283"/>
                <a:gd name="T62" fmla="*/ 274 w 291"/>
                <a:gd name="T63" fmla="*/ 10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1" h="283">
                  <a:moveTo>
                    <a:pt x="291" y="102"/>
                  </a:moveTo>
                  <a:lnTo>
                    <a:pt x="286" y="91"/>
                  </a:lnTo>
                  <a:lnTo>
                    <a:pt x="281" y="81"/>
                  </a:lnTo>
                  <a:lnTo>
                    <a:pt x="276" y="70"/>
                  </a:lnTo>
                  <a:lnTo>
                    <a:pt x="269" y="62"/>
                  </a:lnTo>
                  <a:lnTo>
                    <a:pt x="262" y="52"/>
                  </a:lnTo>
                  <a:lnTo>
                    <a:pt x="254" y="44"/>
                  </a:lnTo>
                  <a:lnTo>
                    <a:pt x="246" y="36"/>
                  </a:lnTo>
                  <a:lnTo>
                    <a:pt x="237" y="30"/>
                  </a:lnTo>
                  <a:lnTo>
                    <a:pt x="228" y="23"/>
                  </a:lnTo>
                  <a:lnTo>
                    <a:pt x="217" y="17"/>
                  </a:lnTo>
                  <a:lnTo>
                    <a:pt x="207" y="13"/>
                  </a:lnTo>
                  <a:lnTo>
                    <a:pt x="196" y="8"/>
                  </a:lnTo>
                  <a:lnTo>
                    <a:pt x="185" y="5"/>
                  </a:lnTo>
                  <a:lnTo>
                    <a:pt x="173" y="2"/>
                  </a:lnTo>
                  <a:lnTo>
                    <a:pt x="161" y="1"/>
                  </a:lnTo>
                  <a:lnTo>
                    <a:pt x="149" y="0"/>
                  </a:lnTo>
                  <a:lnTo>
                    <a:pt x="133" y="1"/>
                  </a:lnTo>
                  <a:lnTo>
                    <a:pt x="120" y="3"/>
                  </a:lnTo>
                  <a:lnTo>
                    <a:pt x="105" y="7"/>
                  </a:lnTo>
                  <a:lnTo>
                    <a:pt x="91" y="12"/>
                  </a:lnTo>
                  <a:lnTo>
                    <a:pt x="78" y="18"/>
                  </a:lnTo>
                  <a:lnTo>
                    <a:pt x="66" y="25"/>
                  </a:lnTo>
                  <a:lnTo>
                    <a:pt x="54" y="34"/>
                  </a:lnTo>
                  <a:lnTo>
                    <a:pt x="44" y="45"/>
                  </a:lnTo>
                  <a:lnTo>
                    <a:pt x="34" y="54"/>
                  </a:lnTo>
                  <a:lnTo>
                    <a:pt x="25" y="66"/>
                  </a:lnTo>
                  <a:lnTo>
                    <a:pt x="18" y="79"/>
                  </a:lnTo>
                  <a:lnTo>
                    <a:pt x="11" y="92"/>
                  </a:lnTo>
                  <a:lnTo>
                    <a:pt x="6" y="106"/>
                  </a:lnTo>
                  <a:lnTo>
                    <a:pt x="3" y="120"/>
                  </a:lnTo>
                  <a:lnTo>
                    <a:pt x="1" y="135"/>
                  </a:lnTo>
                  <a:lnTo>
                    <a:pt x="0" y="150"/>
                  </a:lnTo>
                  <a:lnTo>
                    <a:pt x="0" y="160"/>
                  </a:lnTo>
                  <a:lnTo>
                    <a:pt x="1" y="171"/>
                  </a:lnTo>
                  <a:lnTo>
                    <a:pt x="3" y="182"/>
                  </a:lnTo>
                  <a:lnTo>
                    <a:pt x="5" y="191"/>
                  </a:lnTo>
                  <a:lnTo>
                    <a:pt x="8" y="201"/>
                  </a:lnTo>
                  <a:lnTo>
                    <a:pt x="13" y="211"/>
                  </a:lnTo>
                  <a:lnTo>
                    <a:pt x="17" y="220"/>
                  </a:lnTo>
                  <a:lnTo>
                    <a:pt x="22" y="229"/>
                  </a:lnTo>
                  <a:lnTo>
                    <a:pt x="28" y="237"/>
                  </a:lnTo>
                  <a:lnTo>
                    <a:pt x="34" y="245"/>
                  </a:lnTo>
                  <a:lnTo>
                    <a:pt x="40" y="252"/>
                  </a:lnTo>
                  <a:lnTo>
                    <a:pt x="48" y="260"/>
                  </a:lnTo>
                  <a:lnTo>
                    <a:pt x="55" y="266"/>
                  </a:lnTo>
                  <a:lnTo>
                    <a:pt x="63" y="273"/>
                  </a:lnTo>
                  <a:lnTo>
                    <a:pt x="71" y="278"/>
                  </a:lnTo>
                  <a:lnTo>
                    <a:pt x="81" y="283"/>
                  </a:lnTo>
                  <a:lnTo>
                    <a:pt x="90" y="267"/>
                  </a:lnTo>
                  <a:lnTo>
                    <a:pt x="99" y="253"/>
                  </a:lnTo>
                  <a:lnTo>
                    <a:pt x="110" y="238"/>
                  </a:lnTo>
                  <a:lnTo>
                    <a:pt x="121" y="224"/>
                  </a:lnTo>
                  <a:lnTo>
                    <a:pt x="131" y="212"/>
                  </a:lnTo>
                  <a:lnTo>
                    <a:pt x="144" y="199"/>
                  </a:lnTo>
                  <a:lnTo>
                    <a:pt x="156" y="186"/>
                  </a:lnTo>
                  <a:lnTo>
                    <a:pt x="169" y="174"/>
                  </a:lnTo>
                  <a:lnTo>
                    <a:pt x="183" y="163"/>
                  </a:lnTo>
                  <a:lnTo>
                    <a:pt x="197" y="153"/>
                  </a:lnTo>
                  <a:lnTo>
                    <a:pt x="212" y="142"/>
                  </a:lnTo>
                  <a:lnTo>
                    <a:pt x="227" y="133"/>
                  </a:lnTo>
                  <a:lnTo>
                    <a:pt x="242" y="124"/>
                  </a:lnTo>
                  <a:lnTo>
                    <a:pt x="258" y="116"/>
                  </a:lnTo>
                  <a:lnTo>
                    <a:pt x="274" y="109"/>
                  </a:lnTo>
                  <a:lnTo>
                    <a:pt x="291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464">
              <a:extLst>
                <a:ext uri="{FF2B5EF4-FFF2-40B4-BE49-F238E27FC236}">
                  <a16:creationId xmlns:a16="http://schemas.microsoft.com/office/drawing/2014/main" id="{61F6550A-DE9F-49BE-BC2F-1FDA5EF69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710" y="4212342"/>
              <a:ext cx="93663" cy="93663"/>
            </a:xfrm>
            <a:custGeom>
              <a:avLst/>
              <a:gdLst>
                <a:gd name="T0" fmla="*/ 132 w 293"/>
                <a:gd name="T1" fmla="*/ 1 h 293"/>
                <a:gd name="T2" fmla="*/ 106 w 293"/>
                <a:gd name="T3" fmla="*/ 5 h 293"/>
                <a:gd name="T4" fmla="*/ 84 w 293"/>
                <a:gd name="T5" fmla="*/ 14 h 293"/>
                <a:gd name="T6" fmla="*/ 62 w 293"/>
                <a:gd name="T7" fmla="*/ 25 h 293"/>
                <a:gd name="T8" fmla="*/ 43 w 293"/>
                <a:gd name="T9" fmla="*/ 40 h 293"/>
                <a:gd name="T10" fmla="*/ 27 w 293"/>
                <a:gd name="T11" fmla="*/ 58 h 293"/>
                <a:gd name="T12" fmla="*/ 13 w 293"/>
                <a:gd name="T13" fmla="*/ 78 h 293"/>
                <a:gd name="T14" fmla="*/ 3 w 293"/>
                <a:gd name="T15" fmla="*/ 100 h 293"/>
                <a:gd name="T16" fmla="*/ 15 w 293"/>
                <a:gd name="T17" fmla="*/ 120 h 293"/>
                <a:gd name="T18" fmla="*/ 44 w 293"/>
                <a:gd name="T19" fmla="*/ 137 h 293"/>
                <a:gd name="T20" fmla="*/ 71 w 293"/>
                <a:gd name="T21" fmla="*/ 156 h 293"/>
                <a:gd name="T22" fmla="*/ 96 w 293"/>
                <a:gd name="T23" fmla="*/ 176 h 293"/>
                <a:gd name="T24" fmla="*/ 121 w 293"/>
                <a:gd name="T25" fmla="*/ 200 h 293"/>
                <a:gd name="T26" fmla="*/ 142 w 293"/>
                <a:gd name="T27" fmla="*/ 224 h 293"/>
                <a:gd name="T28" fmla="*/ 163 w 293"/>
                <a:gd name="T29" fmla="*/ 250 h 293"/>
                <a:gd name="T30" fmla="*/ 180 w 293"/>
                <a:gd name="T31" fmla="*/ 279 h 293"/>
                <a:gd name="T32" fmla="*/ 199 w 293"/>
                <a:gd name="T33" fmla="*/ 290 h 293"/>
                <a:gd name="T34" fmla="*/ 221 w 293"/>
                <a:gd name="T35" fmla="*/ 279 h 293"/>
                <a:gd name="T36" fmla="*/ 240 w 293"/>
                <a:gd name="T37" fmla="*/ 265 h 293"/>
                <a:gd name="T38" fmla="*/ 257 w 293"/>
                <a:gd name="T39" fmla="*/ 249 h 293"/>
                <a:gd name="T40" fmla="*/ 271 w 293"/>
                <a:gd name="T41" fmla="*/ 230 h 293"/>
                <a:gd name="T42" fmla="*/ 282 w 293"/>
                <a:gd name="T43" fmla="*/ 209 h 293"/>
                <a:gd name="T44" fmla="*/ 289 w 293"/>
                <a:gd name="T45" fmla="*/ 186 h 293"/>
                <a:gd name="T46" fmla="*/ 293 w 293"/>
                <a:gd name="T47" fmla="*/ 162 h 293"/>
                <a:gd name="T48" fmla="*/ 293 w 293"/>
                <a:gd name="T49" fmla="*/ 135 h 293"/>
                <a:gd name="T50" fmla="*/ 287 w 293"/>
                <a:gd name="T51" fmla="*/ 106 h 293"/>
                <a:gd name="T52" fmla="*/ 276 w 293"/>
                <a:gd name="T53" fmla="*/ 79 h 293"/>
                <a:gd name="T54" fmla="*/ 260 w 293"/>
                <a:gd name="T55" fmla="*/ 54 h 293"/>
                <a:gd name="T56" fmla="*/ 240 w 293"/>
                <a:gd name="T57" fmla="*/ 34 h 293"/>
                <a:gd name="T58" fmla="*/ 215 w 293"/>
                <a:gd name="T59" fmla="*/ 18 h 293"/>
                <a:gd name="T60" fmla="*/ 188 w 293"/>
                <a:gd name="T61" fmla="*/ 7 h 293"/>
                <a:gd name="T62" fmla="*/ 160 w 293"/>
                <a:gd name="T63" fmla="*/ 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3" h="293">
                  <a:moveTo>
                    <a:pt x="145" y="0"/>
                  </a:moveTo>
                  <a:lnTo>
                    <a:pt x="132" y="1"/>
                  </a:lnTo>
                  <a:lnTo>
                    <a:pt x="119" y="3"/>
                  </a:lnTo>
                  <a:lnTo>
                    <a:pt x="106" y="5"/>
                  </a:lnTo>
                  <a:lnTo>
                    <a:pt x="94" y="8"/>
                  </a:lnTo>
                  <a:lnTo>
                    <a:pt x="84" y="14"/>
                  </a:lnTo>
                  <a:lnTo>
                    <a:pt x="72" y="19"/>
                  </a:lnTo>
                  <a:lnTo>
                    <a:pt x="62" y="25"/>
                  </a:lnTo>
                  <a:lnTo>
                    <a:pt x="53" y="32"/>
                  </a:lnTo>
                  <a:lnTo>
                    <a:pt x="43" y="40"/>
                  </a:lnTo>
                  <a:lnTo>
                    <a:pt x="34" y="49"/>
                  </a:lnTo>
                  <a:lnTo>
                    <a:pt x="27" y="58"/>
                  </a:lnTo>
                  <a:lnTo>
                    <a:pt x="19" y="68"/>
                  </a:lnTo>
                  <a:lnTo>
                    <a:pt x="13" y="78"/>
                  </a:lnTo>
                  <a:lnTo>
                    <a:pt x="8" y="90"/>
                  </a:lnTo>
                  <a:lnTo>
                    <a:pt x="3" y="100"/>
                  </a:lnTo>
                  <a:lnTo>
                    <a:pt x="0" y="112"/>
                  </a:lnTo>
                  <a:lnTo>
                    <a:pt x="15" y="120"/>
                  </a:lnTo>
                  <a:lnTo>
                    <a:pt x="29" y="128"/>
                  </a:lnTo>
                  <a:lnTo>
                    <a:pt x="44" y="137"/>
                  </a:lnTo>
                  <a:lnTo>
                    <a:pt x="58" y="146"/>
                  </a:lnTo>
                  <a:lnTo>
                    <a:pt x="71" y="156"/>
                  </a:lnTo>
                  <a:lnTo>
                    <a:pt x="84" y="166"/>
                  </a:lnTo>
                  <a:lnTo>
                    <a:pt x="96" y="176"/>
                  </a:lnTo>
                  <a:lnTo>
                    <a:pt x="109" y="188"/>
                  </a:lnTo>
                  <a:lnTo>
                    <a:pt x="121" y="200"/>
                  </a:lnTo>
                  <a:lnTo>
                    <a:pt x="132" y="212"/>
                  </a:lnTo>
                  <a:lnTo>
                    <a:pt x="142" y="224"/>
                  </a:lnTo>
                  <a:lnTo>
                    <a:pt x="153" y="237"/>
                  </a:lnTo>
                  <a:lnTo>
                    <a:pt x="163" y="250"/>
                  </a:lnTo>
                  <a:lnTo>
                    <a:pt x="171" y="264"/>
                  </a:lnTo>
                  <a:lnTo>
                    <a:pt x="180" y="279"/>
                  </a:lnTo>
                  <a:lnTo>
                    <a:pt x="188" y="293"/>
                  </a:lnTo>
                  <a:lnTo>
                    <a:pt x="199" y="290"/>
                  </a:lnTo>
                  <a:lnTo>
                    <a:pt x="211" y="284"/>
                  </a:lnTo>
                  <a:lnTo>
                    <a:pt x="221" y="279"/>
                  </a:lnTo>
                  <a:lnTo>
                    <a:pt x="230" y="273"/>
                  </a:lnTo>
                  <a:lnTo>
                    <a:pt x="240" y="265"/>
                  </a:lnTo>
                  <a:lnTo>
                    <a:pt x="248" y="258"/>
                  </a:lnTo>
                  <a:lnTo>
                    <a:pt x="257" y="249"/>
                  </a:lnTo>
                  <a:lnTo>
                    <a:pt x="264" y="239"/>
                  </a:lnTo>
                  <a:lnTo>
                    <a:pt x="271" y="230"/>
                  </a:lnTo>
                  <a:lnTo>
                    <a:pt x="276" y="220"/>
                  </a:lnTo>
                  <a:lnTo>
                    <a:pt x="282" y="209"/>
                  </a:lnTo>
                  <a:lnTo>
                    <a:pt x="286" y="198"/>
                  </a:lnTo>
                  <a:lnTo>
                    <a:pt x="289" y="186"/>
                  </a:lnTo>
                  <a:lnTo>
                    <a:pt x="292" y="174"/>
                  </a:lnTo>
                  <a:lnTo>
                    <a:pt x="293" y="162"/>
                  </a:lnTo>
                  <a:lnTo>
                    <a:pt x="293" y="150"/>
                  </a:lnTo>
                  <a:lnTo>
                    <a:pt x="293" y="135"/>
                  </a:lnTo>
                  <a:lnTo>
                    <a:pt x="291" y="120"/>
                  </a:lnTo>
                  <a:lnTo>
                    <a:pt x="287" y="106"/>
                  </a:lnTo>
                  <a:lnTo>
                    <a:pt x="282" y="92"/>
                  </a:lnTo>
                  <a:lnTo>
                    <a:pt x="276" y="79"/>
                  </a:lnTo>
                  <a:lnTo>
                    <a:pt x="269" y="66"/>
                  </a:lnTo>
                  <a:lnTo>
                    <a:pt x="260" y="54"/>
                  </a:lnTo>
                  <a:lnTo>
                    <a:pt x="249" y="45"/>
                  </a:lnTo>
                  <a:lnTo>
                    <a:pt x="240" y="34"/>
                  </a:lnTo>
                  <a:lnTo>
                    <a:pt x="228" y="25"/>
                  </a:lnTo>
                  <a:lnTo>
                    <a:pt x="215" y="18"/>
                  </a:lnTo>
                  <a:lnTo>
                    <a:pt x="202" y="12"/>
                  </a:lnTo>
                  <a:lnTo>
                    <a:pt x="188" y="7"/>
                  </a:lnTo>
                  <a:lnTo>
                    <a:pt x="175" y="3"/>
                  </a:lnTo>
                  <a:lnTo>
                    <a:pt x="160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465">
              <a:extLst>
                <a:ext uri="{FF2B5EF4-FFF2-40B4-BE49-F238E27FC236}">
                  <a16:creationId xmlns:a16="http://schemas.microsoft.com/office/drawing/2014/main" id="{7AF3F264-B865-48CF-AF69-966E32D16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672" y="4245679"/>
              <a:ext cx="238125" cy="236538"/>
            </a:xfrm>
            <a:custGeom>
              <a:avLst/>
              <a:gdLst>
                <a:gd name="T0" fmla="*/ 418 w 748"/>
                <a:gd name="T1" fmla="*/ 394 h 747"/>
                <a:gd name="T2" fmla="*/ 413 w 748"/>
                <a:gd name="T3" fmla="*/ 401 h 747"/>
                <a:gd name="T4" fmla="*/ 404 w 748"/>
                <a:gd name="T5" fmla="*/ 404 h 747"/>
                <a:gd name="T6" fmla="*/ 248 w 748"/>
                <a:gd name="T7" fmla="*/ 403 h 747"/>
                <a:gd name="T8" fmla="*/ 241 w 748"/>
                <a:gd name="T9" fmla="*/ 398 h 747"/>
                <a:gd name="T10" fmla="*/ 238 w 748"/>
                <a:gd name="T11" fmla="*/ 389 h 747"/>
                <a:gd name="T12" fmla="*/ 241 w 748"/>
                <a:gd name="T13" fmla="*/ 380 h 747"/>
                <a:gd name="T14" fmla="*/ 248 w 748"/>
                <a:gd name="T15" fmla="*/ 375 h 747"/>
                <a:gd name="T16" fmla="*/ 389 w 748"/>
                <a:gd name="T17" fmla="*/ 374 h 747"/>
                <a:gd name="T18" fmla="*/ 391 w 748"/>
                <a:gd name="T19" fmla="*/ 160 h 747"/>
                <a:gd name="T20" fmla="*/ 397 w 748"/>
                <a:gd name="T21" fmla="*/ 154 h 747"/>
                <a:gd name="T22" fmla="*/ 404 w 748"/>
                <a:gd name="T23" fmla="*/ 150 h 747"/>
                <a:gd name="T24" fmla="*/ 413 w 748"/>
                <a:gd name="T25" fmla="*/ 154 h 747"/>
                <a:gd name="T26" fmla="*/ 418 w 748"/>
                <a:gd name="T27" fmla="*/ 160 h 747"/>
                <a:gd name="T28" fmla="*/ 419 w 748"/>
                <a:gd name="T29" fmla="*/ 389 h 747"/>
                <a:gd name="T30" fmla="*/ 336 w 748"/>
                <a:gd name="T31" fmla="*/ 2 h 747"/>
                <a:gd name="T32" fmla="*/ 280 w 748"/>
                <a:gd name="T33" fmla="*/ 11 h 747"/>
                <a:gd name="T34" fmla="*/ 228 w 748"/>
                <a:gd name="T35" fmla="*/ 30 h 747"/>
                <a:gd name="T36" fmla="*/ 179 w 748"/>
                <a:gd name="T37" fmla="*/ 54 h 747"/>
                <a:gd name="T38" fmla="*/ 136 w 748"/>
                <a:gd name="T39" fmla="*/ 86 h 747"/>
                <a:gd name="T40" fmla="*/ 97 w 748"/>
                <a:gd name="T41" fmla="*/ 123 h 747"/>
                <a:gd name="T42" fmla="*/ 64 w 748"/>
                <a:gd name="T43" fmla="*/ 165 h 747"/>
                <a:gd name="T44" fmla="*/ 36 w 748"/>
                <a:gd name="T45" fmla="*/ 212 h 747"/>
                <a:gd name="T46" fmla="*/ 17 w 748"/>
                <a:gd name="T47" fmla="*/ 263 h 747"/>
                <a:gd name="T48" fmla="*/ 4 w 748"/>
                <a:gd name="T49" fmla="*/ 317 h 747"/>
                <a:gd name="T50" fmla="*/ 0 w 748"/>
                <a:gd name="T51" fmla="*/ 374 h 747"/>
                <a:gd name="T52" fmla="*/ 4 w 748"/>
                <a:gd name="T53" fmla="*/ 431 h 747"/>
                <a:gd name="T54" fmla="*/ 17 w 748"/>
                <a:gd name="T55" fmla="*/ 485 h 747"/>
                <a:gd name="T56" fmla="*/ 36 w 748"/>
                <a:gd name="T57" fmla="*/ 536 h 747"/>
                <a:gd name="T58" fmla="*/ 64 w 748"/>
                <a:gd name="T59" fmla="*/ 583 h 747"/>
                <a:gd name="T60" fmla="*/ 97 w 748"/>
                <a:gd name="T61" fmla="*/ 625 h 747"/>
                <a:gd name="T62" fmla="*/ 136 w 748"/>
                <a:gd name="T63" fmla="*/ 662 h 747"/>
                <a:gd name="T64" fmla="*/ 179 w 748"/>
                <a:gd name="T65" fmla="*/ 694 h 747"/>
                <a:gd name="T66" fmla="*/ 228 w 748"/>
                <a:gd name="T67" fmla="*/ 719 h 747"/>
                <a:gd name="T68" fmla="*/ 280 w 748"/>
                <a:gd name="T69" fmla="*/ 736 h 747"/>
                <a:gd name="T70" fmla="*/ 336 w 748"/>
                <a:gd name="T71" fmla="*/ 745 h 747"/>
                <a:gd name="T72" fmla="*/ 392 w 748"/>
                <a:gd name="T73" fmla="*/ 747 h 747"/>
                <a:gd name="T74" fmla="*/ 449 w 748"/>
                <a:gd name="T75" fmla="*/ 740 h 747"/>
                <a:gd name="T76" fmla="*/ 501 w 748"/>
                <a:gd name="T77" fmla="*/ 725 h 747"/>
                <a:gd name="T78" fmla="*/ 552 w 748"/>
                <a:gd name="T79" fmla="*/ 702 h 747"/>
                <a:gd name="T80" fmla="*/ 597 w 748"/>
                <a:gd name="T81" fmla="*/ 674 h 747"/>
                <a:gd name="T82" fmla="*/ 637 w 748"/>
                <a:gd name="T83" fmla="*/ 638 h 747"/>
                <a:gd name="T84" fmla="*/ 673 w 748"/>
                <a:gd name="T85" fmla="*/ 598 h 747"/>
                <a:gd name="T86" fmla="*/ 702 w 748"/>
                <a:gd name="T87" fmla="*/ 552 h 747"/>
                <a:gd name="T88" fmla="*/ 724 w 748"/>
                <a:gd name="T89" fmla="*/ 502 h 747"/>
                <a:gd name="T90" fmla="*/ 739 w 748"/>
                <a:gd name="T91" fmla="*/ 449 h 747"/>
                <a:gd name="T92" fmla="*/ 746 w 748"/>
                <a:gd name="T93" fmla="*/ 393 h 747"/>
                <a:gd name="T94" fmla="*/ 745 w 748"/>
                <a:gd name="T95" fmla="*/ 336 h 747"/>
                <a:gd name="T96" fmla="*/ 736 w 748"/>
                <a:gd name="T97" fmla="*/ 281 h 747"/>
                <a:gd name="T98" fmla="*/ 718 w 748"/>
                <a:gd name="T99" fmla="*/ 229 h 747"/>
                <a:gd name="T100" fmla="*/ 693 w 748"/>
                <a:gd name="T101" fmla="*/ 180 h 747"/>
                <a:gd name="T102" fmla="*/ 662 w 748"/>
                <a:gd name="T103" fmla="*/ 137 h 747"/>
                <a:gd name="T104" fmla="*/ 624 w 748"/>
                <a:gd name="T105" fmla="*/ 98 h 747"/>
                <a:gd name="T106" fmla="*/ 582 w 748"/>
                <a:gd name="T107" fmla="*/ 64 h 747"/>
                <a:gd name="T108" fmla="*/ 536 w 748"/>
                <a:gd name="T109" fmla="*/ 37 h 747"/>
                <a:gd name="T110" fmla="*/ 484 w 748"/>
                <a:gd name="T111" fmla="*/ 17 h 747"/>
                <a:gd name="T112" fmla="*/ 430 w 748"/>
                <a:gd name="T113" fmla="*/ 4 h 747"/>
                <a:gd name="T114" fmla="*/ 373 w 748"/>
                <a:gd name="T115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8" h="747">
                  <a:moveTo>
                    <a:pt x="419" y="389"/>
                  </a:moveTo>
                  <a:lnTo>
                    <a:pt x="419" y="392"/>
                  </a:lnTo>
                  <a:lnTo>
                    <a:pt x="418" y="394"/>
                  </a:lnTo>
                  <a:lnTo>
                    <a:pt x="417" y="398"/>
                  </a:lnTo>
                  <a:lnTo>
                    <a:pt x="415" y="400"/>
                  </a:lnTo>
                  <a:lnTo>
                    <a:pt x="413" y="401"/>
                  </a:lnTo>
                  <a:lnTo>
                    <a:pt x="410" y="403"/>
                  </a:lnTo>
                  <a:lnTo>
                    <a:pt x="407" y="403"/>
                  </a:lnTo>
                  <a:lnTo>
                    <a:pt x="404" y="404"/>
                  </a:lnTo>
                  <a:lnTo>
                    <a:pt x="253" y="404"/>
                  </a:lnTo>
                  <a:lnTo>
                    <a:pt x="251" y="403"/>
                  </a:lnTo>
                  <a:lnTo>
                    <a:pt x="248" y="403"/>
                  </a:lnTo>
                  <a:lnTo>
                    <a:pt x="246" y="401"/>
                  </a:lnTo>
                  <a:lnTo>
                    <a:pt x="244" y="400"/>
                  </a:lnTo>
                  <a:lnTo>
                    <a:pt x="241" y="398"/>
                  </a:lnTo>
                  <a:lnTo>
                    <a:pt x="240" y="394"/>
                  </a:lnTo>
                  <a:lnTo>
                    <a:pt x="239" y="392"/>
                  </a:lnTo>
                  <a:lnTo>
                    <a:pt x="238" y="389"/>
                  </a:lnTo>
                  <a:lnTo>
                    <a:pt x="239" y="386"/>
                  </a:lnTo>
                  <a:lnTo>
                    <a:pt x="240" y="384"/>
                  </a:lnTo>
                  <a:lnTo>
                    <a:pt x="241" y="380"/>
                  </a:lnTo>
                  <a:lnTo>
                    <a:pt x="244" y="378"/>
                  </a:lnTo>
                  <a:lnTo>
                    <a:pt x="246" y="376"/>
                  </a:lnTo>
                  <a:lnTo>
                    <a:pt x="248" y="375"/>
                  </a:lnTo>
                  <a:lnTo>
                    <a:pt x="251" y="374"/>
                  </a:lnTo>
                  <a:lnTo>
                    <a:pt x="253" y="374"/>
                  </a:lnTo>
                  <a:lnTo>
                    <a:pt x="389" y="374"/>
                  </a:lnTo>
                  <a:lnTo>
                    <a:pt x="389" y="165"/>
                  </a:lnTo>
                  <a:lnTo>
                    <a:pt x="390" y="163"/>
                  </a:lnTo>
                  <a:lnTo>
                    <a:pt x="391" y="160"/>
                  </a:lnTo>
                  <a:lnTo>
                    <a:pt x="392" y="158"/>
                  </a:lnTo>
                  <a:lnTo>
                    <a:pt x="394" y="156"/>
                  </a:lnTo>
                  <a:lnTo>
                    <a:pt x="397" y="154"/>
                  </a:lnTo>
                  <a:lnTo>
                    <a:pt x="399" y="153"/>
                  </a:lnTo>
                  <a:lnTo>
                    <a:pt x="402" y="152"/>
                  </a:lnTo>
                  <a:lnTo>
                    <a:pt x="404" y="150"/>
                  </a:lnTo>
                  <a:lnTo>
                    <a:pt x="407" y="152"/>
                  </a:lnTo>
                  <a:lnTo>
                    <a:pt x="410" y="153"/>
                  </a:lnTo>
                  <a:lnTo>
                    <a:pt x="413" y="154"/>
                  </a:lnTo>
                  <a:lnTo>
                    <a:pt x="415" y="156"/>
                  </a:lnTo>
                  <a:lnTo>
                    <a:pt x="417" y="158"/>
                  </a:lnTo>
                  <a:lnTo>
                    <a:pt x="418" y="160"/>
                  </a:lnTo>
                  <a:lnTo>
                    <a:pt x="419" y="163"/>
                  </a:lnTo>
                  <a:lnTo>
                    <a:pt x="419" y="165"/>
                  </a:lnTo>
                  <a:lnTo>
                    <a:pt x="419" y="389"/>
                  </a:lnTo>
                  <a:close/>
                  <a:moveTo>
                    <a:pt x="373" y="0"/>
                  </a:moveTo>
                  <a:lnTo>
                    <a:pt x="354" y="1"/>
                  </a:lnTo>
                  <a:lnTo>
                    <a:pt x="336" y="2"/>
                  </a:lnTo>
                  <a:lnTo>
                    <a:pt x="316" y="4"/>
                  </a:lnTo>
                  <a:lnTo>
                    <a:pt x="298" y="7"/>
                  </a:lnTo>
                  <a:lnTo>
                    <a:pt x="280" y="11"/>
                  </a:lnTo>
                  <a:lnTo>
                    <a:pt x="262" y="17"/>
                  </a:lnTo>
                  <a:lnTo>
                    <a:pt x="245" y="23"/>
                  </a:lnTo>
                  <a:lnTo>
                    <a:pt x="228" y="30"/>
                  </a:lnTo>
                  <a:lnTo>
                    <a:pt x="211" y="37"/>
                  </a:lnTo>
                  <a:lnTo>
                    <a:pt x="195" y="46"/>
                  </a:lnTo>
                  <a:lnTo>
                    <a:pt x="179" y="54"/>
                  </a:lnTo>
                  <a:lnTo>
                    <a:pt x="164" y="64"/>
                  </a:lnTo>
                  <a:lnTo>
                    <a:pt x="149" y="74"/>
                  </a:lnTo>
                  <a:lnTo>
                    <a:pt x="136" y="86"/>
                  </a:lnTo>
                  <a:lnTo>
                    <a:pt x="122" y="98"/>
                  </a:lnTo>
                  <a:lnTo>
                    <a:pt x="109" y="110"/>
                  </a:lnTo>
                  <a:lnTo>
                    <a:pt x="97" y="123"/>
                  </a:lnTo>
                  <a:lnTo>
                    <a:pt x="85" y="137"/>
                  </a:lnTo>
                  <a:lnTo>
                    <a:pt x="73" y="150"/>
                  </a:lnTo>
                  <a:lnTo>
                    <a:pt x="64" y="165"/>
                  </a:lnTo>
                  <a:lnTo>
                    <a:pt x="53" y="180"/>
                  </a:lnTo>
                  <a:lnTo>
                    <a:pt x="45" y="196"/>
                  </a:lnTo>
                  <a:lnTo>
                    <a:pt x="36" y="212"/>
                  </a:lnTo>
                  <a:lnTo>
                    <a:pt x="29" y="229"/>
                  </a:lnTo>
                  <a:lnTo>
                    <a:pt x="22" y="246"/>
                  </a:lnTo>
                  <a:lnTo>
                    <a:pt x="17" y="263"/>
                  </a:lnTo>
                  <a:lnTo>
                    <a:pt x="11" y="281"/>
                  </a:lnTo>
                  <a:lnTo>
                    <a:pt x="7" y="299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0" y="355"/>
                  </a:lnTo>
                  <a:lnTo>
                    <a:pt x="0" y="374"/>
                  </a:lnTo>
                  <a:lnTo>
                    <a:pt x="0" y="393"/>
                  </a:lnTo>
                  <a:lnTo>
                    <a:pt x="2" y="411"/>
                  </a:lnTo>
                  <a:lnTo>
                    <a:pt x="4" y="431"/>
                  </a:lnTo>
                  <a:lnTo>
                    <a:pt x="7" y="449"/>
                  </a:lnTo>
                  <a:lnTo>
                    <a:pt x="11" y="467"/>
                  </a:lnTo>
                  <a:lnTo>
                    <a:pt x="17" y="485"/>
                  </a:lnTo>
                  <a:lnTo>
                    <a:pt x="22" y="502"/>
                  </a:lnTo>
                  <a:lnTo>
                    <a:pt x="29" y="520"/>
                  </a:lnTo>
                  <a:lnTo>
                    <a:pt x="36" y="536"/>
                  </a:lnTo>
                  <a:lnTo>
                    <a:pt x="45" y="552"/>
                  </a:lnTo>
                  <a:lnTo>
                    <a:pt x="53" y="568"/>
                  </a:lnTo>
                  <a:lnTo>
                    <a:pt x="64" y="583"/>
                  </a:lnTo>
                  <a:lnTo>
                    <a:pt x="73" y="598"/>
                  </a:lnTo>
                  <a:lnTo>
                    <a:pt x="85" y="612"/>
                  </a:lnTo>
                  <a:lnTo>
                    <a:pt x="97" y="625"/>
                  </a:lnTo>
                  <a:lnTo>
                    <a:pt x="109" y="638"/>
                  </a:lnTo>
                  <a:lnTo>
                    <a:pt x="122" y="650"/>
                  </a:lnTo>
                  <a:lnTo>
                    <a:pt x="136" y="662"/>
                  </a:lnTo>
                  <a:lnTo>
                    <a:pt x="149" y="674"/>
                  </a:lnTo>
                  <a:lnTo>
                    <a:pt x="164" y="683"/>
                  </a:lnTo>
                  <a:lnTo>
                    <a:pt x="179" y="694"/>
                  </a:lnTo>
                  <a:lnTo>
                    <a:pt x="195" y="702"/>
                  </a:lnTo>
                  <a:lnTo>
                    <a:pt x="211" y="711"/>
                  </a:lnTo>
                  <a:lnTo>
                    <a:pt x="228" y="719"/>
                  </a:lnTo>
                  <a:lnTo>
                    <a:pt x="245" y="725"/>
                  </a:lnTo>
                  <a:lnTo>
                    <a:pt x="262" y="730"/>
                  </a:lnTo>
                  <a:lnTo>
                    <a:pt x="280" y="736"/>
                  </a:lnTo>
                  <a:lnTo>
                    <a:pt x="298" y="740"/>
                  </a:lnTo>
                  <a:lnTo>
                    <a:pt x="316" y="743"/>
                  </a:lnTo>
                  <a:lnTo>
                    <a:pt x="336" y="745"/>
                  </a:lnTo>
                  <a:lnTo>
                    <a:pt x="354" y="747"/>
                  </a:lnTo>
                  <a:lnTo>
                    <a:pt x="373" y="747"/>
                  </a:lnTo>
                  <a:lnTo>
                    <a:pt x="392" y="747"/>
                  </a:lnTo>
                  <a:lnTo>
                    <a:pt x="412" y="745"/>
                  </a:lnTo>
                  <a:lnTo>
                    <a:pt x="430" y="743"/>
                  </a:lnTo>
                  <a:lnTo>
                    <a:pt x="449" y="740"/>
                  </a:lnTo>
                  <a:lnTo>
                    <a:pt x="466" y="736"/>
                  </a:lnTo>
                  <a:lnTo>
                    <a:pt x="484" y="730"/>
                  </a:lnTo>
                  <a:lnTo>
                    <a:pt x="501" y="725"/>
                  </a:lnTo>
                  <a:lnTo>
                    <a:pt x="519" y="719"/>
                  </a:lnTo>
                  <a:lnTo>
                    <a:pt x="536" y="711"/>
                  </a:lnTo>
                  <a:lnTo>
                    <a:pt x="552" y="702"/>
                  </a:lnTo>
                  <a:lnTo>
                    <a:pt x="567" y="694"/>
                  </a:lnTo>
                  <a:lnTo>
                    <a:pt x="582" y="683"/>
                  </a:lnTo>
                  <a:lnTo>
                    <a:pt x="597" y="674"/>
                  </a:lnTo>
                  <a:lnTo>
                    <a:pt x="611" y="662"/>
                  </a:lnTo>
                  <a:lnTo>
                    <a:pt x="624" y="650"/>
                  </a:lnTo>
                  <a:lnTo>
                    <a:pt x="637" y="638"/>
                  </a:lnTo>
                  <a:lnTo>
                    <a:pt x="650" y="625"/>
                  </a:lnTo>
                  <a:lnTo>
                    <a:pt x="662" y="612"/>
                  </a:lnTo>
                  <a:lnTo>
                    <a:pt x="673" y="598"/>
                  </a:lnTo>
                  <a:lnTo>
                    <a:pt x="683" y="583"/>
                  </a:lnTo>
                  <a:lnTo>
                    <a:pt x="693" y="568"/>
                  </a:lnTo>
                  <a:lnTo>
                    <a:pt x="702" y="552"/>
                  </a:lnTo>
                  <a:lnTo>
                    <a:pt x="710" y="536"/>
                  </a:lnTo>
                  <a:lnTo>
                    <a:pt x="718" y="520"/>
                  </a:lnTo>
                  <a:lnTo>
                    <a:pt x="724" y="502"/>
                  </a:lnTo>
                  <a:lnTo>
                    <a:pt x="730" y="485"/>
                  </a:lnTo>
                  <a:lnTo>
                    <a:pt x="736" y="467"/>
                  </a:lnTo>
                  <a:lnTo>
                    <a:pt x="739" y="449"/>
                  </a:lnTo>
                  <a:lnTo>
                    <a:pt x="743" y="431"/>
                  </a:lnTo>
                  <a:lnTo>
                    <a:pt x="745" y="411"/>
                  </a:lnTo>
                  <a:lnTo>
                    <a:pt x="746" y="393"/>
                  </a:lnTo>
                  <a:lnTo>
                    <a:pt x="748" y="374"/>
                  </a:lnTo>
                  <a:lnTo>
                    <a:pt x="746" y="355"/>
                  </a:lnTo>
                  <a:lnTo>
                    <a:pt x="745" y="336"/>
                  </a:lnTo>
                  <a:lnTo>
                    <a:pt x="743" y="317"/>
                  </a:lnTo>
                  <a:lnTo>
                    <a:pt x="739" y="299"/>
                  </a:lnTo>
                  <a:lnTo>
                    <a:pt x="736" y="281"/>
                  </a:lnTo>
                  <a:lnTo>
                    <a:pt x="730" y="263"/>
                  </a:lnTo>
                  <a:lnTo>
                    <a:pt x="724" y="246"/>
                  </a:lnTo>
                  <a:lnTo>
                    <a:pt x="718" y="229"/>
                  </a:lnTo>
                  <a:lnTo>
                    <a:pt x="710" y="212"/>
                  </a:lnTo>
                  <a:lnTo>
                    <a:pt x="702" y="196"/>
                  </a:lnTo>
                  <a:lnTo>
                    <a:pt x="693" y="180"/>
                  </a:lnTo>
                  <a:lnTo>
                    <a:pt x="683" y="165"/>
                  </a:lnTo>
                  <a:lnTo>
                    <a:pt x="673" y="150"/>
                  </a:lnTo>
                  <a:lnTo>
                    <a:pt x="662" y="137"/>
                  </a:lnTo>
                  <a:lnTo>
                    <a:pt x="650" y="123"/>
                  </a:lnTo>
                  <a:lnTo>
                    <a:pt x="637" y="110"/>
                  </a:lnTo>
                  <a:lnTo>
                    <a:pt x="624" y="98"/>
                  </a:lnTo>
                  <a:lnTo>
                    <a:pt x="611" y="86"/>
                  </a:lnTo>
                  <a:lnTo>
                    <a:pt x="597" y="74"/>
                  </a:lnTo>
                  <a:lnTo>
                    <a:pt x="582" y="64"/>
                  </a:lnTo>
                  <a:lnTo>
                    <a:pt x="567" y="54"/>
                  </a:lnTo>
                  <a:lnTo>
                    <a:pt x="552" y="46"/>
                  </a:lnTo>
                  <a:lnTo>
                    <a:pt x="536" y="37"/>
                  </a:lnTo>
                  <a:lnTo>
                    <a:pt x="519" y="30"/>
                  </a:lnTo>
                  <a:lnTo>
                    <a:pt x="501" y="23"/>
                  </a:lnTo>
                  <a:lnTo>
                    <a:pt x="484" y="17"/>
                  </a:lnTo>
                  <a:lnTo>
                    <a:pt x="466" y="11"/>
                  </a:lnTo>
                  <a:lnTo>
                    <a:pt x="449" y="7"/>
                  </a:lnTo>
                  <a:lnTo>
                    <a:pt x="430" y="4"/>
                  </a:lnTo>
                  <a:lnTo>
                    <a:pt x="412" y="2"/>
                  </a:lnTo>
                  <a:lnTo>
                    <a:pt x="392" y="1"/>
                  </a:lnTo>
                  <a:lnTo>
                    <a:pt x="3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5" name="TextBox 47">
            <a:extLst>
              <a:ext uri="{FF2B5EF4-FFF2-40B4-BE49-F238E27FC236}">
                <a16:creationId xmlns:a16="http://schemas.microsoft.com/office/drawing/2014/main" id="{A47DBF62-721A-4FB1-AD0A-811040ED7805}"/>
              </a:ext>
            </a:extLst>
          </p:cNvPr>
          <p:cNvSpPr txBox="1"/>
          <p:nvPr/>
        </p:nvSpPr>
        <p:spPr>
          <a:xfrm>
            <a:off x="10737056" y="5459509"/>
            <a:ext cx="1196817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CE295E"/>
                </a:solidFill>
                <a:latin typeface="+mj-lt"/>
              </a:rPr>
              <a:t>1:00 PM</a:t>
            </a:r>
          </a:p>
        </p:txBody>
      </p:sp>
    </p:spTree>
    <p:extLst>
      <p:ext uri="{BB962C8B-B14F-4D97-AF65-F5344CB8AC3E}">
        <p14:creationId xmlns:p14="http://schemas.microsoft.com/office/powerpoint/2010/main" val="14077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B61B-BB92-4768-AFBB-C2D3F208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FF9E6-E51F-41E6-AD19-8FF84549A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BE32-A5E1-45B4-BD01-9003A5E2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66CA3D8-2C78-46B3-B39E-61C3B1570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7300519"/>
              </p:ext>
            </p:extLst>
          </p:nvPr>
        </p:nvGraphicFramePr>
        <p:xfrm>
          <a:off x="3188051" y="1909467"/>
          <a:ext cx="5815899" cy="387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59558963-A249-4EED-94EF-6C0741E91F31}"/>
              </a:ext>
            </a:extLst>
          </p:cNvPr>
          <p:cNvSpPr/>
          <p:nvPr/>
        </p:nvSpPr>
        <p:spPr>
          <a:xfrm>
            <a:off x="8902700" y="1490978"/>
            <a:ext cx="101600" cy="100236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5C40C-A08D-4984-A61C-A64C2C04D4FD}"/>
              </a:ext>
            </a:extLst>
          </p:cNvPr>
          <p:cNvSpPr/>
          <p:nvPr/>
        </p:nvSpPr>
        <p:spPr>
          <a:xfrm>
            <a:off x="8902700" y="4784367"/>
            <a:ext cx="101600" cy="100236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47">
            <a:extLst>
              <a:ext uri="{FF2B5EF4-FFF2-40B4-BE49-F238E27FC236}">
                <a16:creationId xmlns:a16="http://schemas.microsoft.com/office/drawing/2014/main" id="{2D80A1D2-265F-448F-A52C-92EA682624B2}"/>
              </a:ext>
            </a:extLst>
          </p:cNvPr>
          <p:cNvSpPr txBox="1"/>
          <p:nvPr/>
        </p:nvSpPr>
        <p:spPr>
          <a:xfrm>
            <a:off x="9231878" y="1453552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7" name="TextBox 47">
            <a:extLst>
              <a:ext uri="{FF2B5EF4-FFF2-40B4-BE49-F238E27FC236}">
                <a16:creationId xmlns:a16="http://schemas.microsoft.com/office/drawing/2014/main" id="{6DEA7C2E-5CA4-4158-A8D2-337962DDF790}"/>
              </a:ext>
            </a:extLst>
          </p:cNvPr>
          <p:cNvSpPr txBox="1"/>
          <p:nvPr/>
        </p:nvSpPr>
        <p:spPr>
          <a:xfrm>
            <a:off x="9231878" y="4746941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4FFC4B-C0FD-40B7-84F6-1581A1DBE100}"/>
              </a:ext>
            </a:extLst>
          </p:cNvPr>
          <p:cNvSpPr/>
          <p:nvPr/>
        </p:nvSpPr>
        <p:spPr>
          <a:xfrm flipH="1">
            <a:off x="3430022" y="1490978"/>
            <a:ext cx="101600" cy="1002366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DF1C4B-6BC2-4B51-8433-E3F48420959A}"/>
              </a:ext>
            </a:extLst>
          </p:cNvPr>
          <p:cNvSpPr/>
          <p:nvPr/>
        </p:nvSpPr>
        <p:spPr>
          <a:xfrm flipH="1">
            <a:off x="3430022" y="4784367"/>
            <a:ext cx="101600" cy="100236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0" name="TextBox 47">
            <a:extLst>
              <a:ext uri="{FF2B5EF4-FFF2-40B4-BE49-F238E27FC236}">
                <a16:creationId xmlns:a16="http://schemas.microsoft.com/office/drawing/2014/main" id="{37C247B4-175D-4D11-B853-D2AF3DE04EB3}"/>
              </a:ext>
            </a:extLst>
          </p:cNvPr>
          <p:cNvSpPr txBox="1"/>
          <p:nvPr/>
        </p:nvSpPr>
        <p:spPr>
          <a:xfrm flipH="1">
            <a:off x="509022" y="1453552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A11FA36C-8B09-47A5-A9E8-B41DE0D47FEA}"/>
              </a:ext>
            </a:extLst>
          </p:cNvPr>
          <p:cNvSpPr txBox="1"/>
          <p:nvPr/>
        </p:nvSpPr>
        <p:spPr>
          <a:xfrm flipH="1">
            <a:off x="509022" y="4746941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3" name="TextBox 47">
            <a:extLst>
              <a:ext uri="{FF2B5EF4-FFF2-40B4-BE49-F238E27FC236}">
                <a16:creationId xmlns:a16="http://schemas.microsoft.com/office/drawing/2014/main" id="{237F4DAA-F6F7-4DC2-B578-6D414BEF74B0}"/>
              </a:ext>
            </a:extLst>
          </p:cNvPr>
          <p:cNvSpPr txBox="1"/>
          <p:nvPr/>
        </p:nvSpPr>
        <p:spPr>
          <a:xfrm>
            <a:off x="6885744" y="1684385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4000" b="1" dirty="0" smtClean="0">
                <a:solidFill>
                  <a:srgbClr val="7F7F7F"/>
                </a:solidFill>
                <a:latin typeface="+mj-lt"/>
              </a:rPr>
              <a:t>10</a:t>
            </a:r>
            <a:r>
              <a:rPr lang="en-US" sz="4000" b="1" dirty="0" smtClean="0">
                <a:solidFill>
                  <a:srgbClr val="7F7F7F"/>
                </a:solidFill>
                <a:latin typeface="+mj-lt"/>
              </a:rPr>
              <a:t>%</a:t>
            </a:r>
            <a:endParaRPr lang="en-US" sz="4000" b="1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4" name="TextBox 47">
            <a:extLst>
              <a:ext uri="{FF2B5EF4-FFF2-40B4-BE49-F238E27FC236}">
                <a16:creationId xmlns:a16="http://schemas.microsoft.com/office/drawing/2014/main" id="{EE9CFF36-DC03-46FB-B2EF-37A7DD0E30C4}"/>
              </a:ext>
            </a:extLst>
          </p:cNvPr>
          <p:cNvSpPr txBox="1"/>
          <p:nvPr/>
        </p:nvSpPr>
        <p:spPr>
          <a:xfrm>
            <a:off x="6885744" y="4977774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4000" b="1" dirty="0" smtClean="0">
                <a:solidFill>
                  <a:srgbClr val="A6A6A6"/>
                </a:solidFill>
                <a:latin typeface="+mj-lt"/>
              </a:rPr>
              <a:t>60</a:t>
            </a:r>
            <a:r>
              <a:rPr lang="en-US" sz="4000" b="1" dirty="0" smtClean="0">
                <a:solidFill>
                  <a:srgbClr val="A6A6A6"/>
                </a:solidFill>
                <a:latin typeface="+mj-lt"/>
              </a:rPr>
              <a:t>%</a:t>
            </a:r>
            <a:endParaRPr lang="en-US" sz="4000" b="1" dirty="0">
              <a:solidFill>
                <a:srgbClr val="A6A6A6"/>
              </a:solidFill>
              <a:latin typeface="+mj-lt"/>
            </a:endParaRPr>
          </a:p>
        </p:txBody>
      </p:sp>
      <p:sp>
        <p:nvSpPr>
          <p:cNvPr id="25" name="TextBox 47">
            <a:extLst>
              <a:ext uri="{FF2B5EF4-FFF2-40B4-BE49-F238E27FC236}">
                <a16:creationId xmlns:a16="http://schemas.microsoft.com/office/drawing/2014/main" id="{DC0A9957-E152-49C0-B103-E3AA9D206C7A}"/>
              </a:ext>
            </a:extLst>
          </p:cNvPr>
          <p:cNvSpPr txBox="1"/>
          <p:nvPr/>
        </p:nvSpPr>
        <p:spPr>
          <a:xfrm>
            <a:off x="3643062" y="1684385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CE295E"/>
                </a:solidFill>
                <a:latin typeface="+mj-lt"/>
              </a:rPr>
              <a:t>20%</a:t>
            </a:r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ECA5C0CC-DE7F-4793-B26A-CEF2C3D04658}"/>
              </a:ext>
            </a:extLst>
          </p:cNvPr>
          <p:cNvSpPr txBox="1"/>
          <p:nvPr/>
        </p:nvSpPr>
        <p:spPr>
          <a:xfrm>
            <a:off x="3643062" y="4977774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404040"/>
                </a:solidFill>
                <a:latin typeface="+mj-lt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10067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91974D-94F5-468A-87AC-B7EFF95696CC}"/>
              </a:ext>
            </a:extLst>
          </p:cNvPr>
          <p:cNvSpPr/>
          <p:nvPr/>
        </p:nvSpPr>
        <p:spPr>
          <a:xfrm>
            <a:off x="0" y="1116246"/>
            <a:ext cx="12192000" cy="5295901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/>
              <a:t>Upcoming Deposits</a:t>
            </a:r>
            <a:endParaRPr lang="en-US" dirty="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37509D2-0CBC-4371-A05E-AF36659B07F3}"/>
              </a:ext>
            </a:extLst>
          </p:cNvPr>
          <p:cNvGrpSpPr/>
          <p:nvPr/>
        </p:nvGrpSpPr>
        <p:grpSpPr>
          <a:xfrm>
            <a:off x="4386490" y="4060864"/>
            <a:ext cx="3419021" cy="2214588"/>
            <a:chOff x="304800" y="4060864"/>
            <a:chExt cx="3419021" cy="2214588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AA28CFA6-1725-41B9-AFC0-2D9C4C887905}"/>
                </a:ext>
              </a:extLst>
            </p:cNvPr>
            <p:cNvSpPr/>
            <p:nvPr/>
          </p:nvSpPr>
          <p:spPr>
            <a:xfrm>
              <a:off x="304800" y="4060864"/>
              <a:ext cx="3419021" cy="22145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3600" b="1" dirty="0">
                <a:latin typeface="+mj-lt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AE0232FB-F1E3-4951-A55C-3F3342DF6A13}"/>
                </a:ext>
              </a:extLst>
            </p:cNvPr>
            <p:cNvSpPr/>
            <p:nvPr/>
          </p:nvSpPr>
          <p:spPr>
            <a:xfrm>
              <a:off x="304800" y="4060864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Market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B755EE4-AAED-40FD-A16A-259334EEE052}"/>
              </a:ext>
            </a:extLst>
          </p:cNvPr>
          <p:cNvGrpSpPr/>
          <p:nvPr/>
        </p:nvGrpSpPr>
        <p:grpSpPr>
          <a:xfrm>
            <a:off x="304800" y="4060864"/>
            <a:ext cx="3419021" cy="2214588"/>
            <a:chOff x="304800" y="4060864"/>
            <a:chExt cx="3419021" cy="2214588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CC89592-EA05-4F09-AE50-51BC0C185628}"/>
                </a:ext>
              </a:extLst>
            </p:cNvPr>
            <p:cNvSpPr/>
            <p:nvPr/>
          </p:nvSpPr>
          <p:spPr>
            <a:xfrm>
              <a:off x="304800" y="4060864"/>
              <a:ext cx="3419021" cy="22145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3600" b="1" dirty="0">
                <a:latin typeface="+mj-lt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CFFF09D-96F9-453A-AC93-BC01E504D3BB}"/>
                </a:ext>
              </a:extLst>
            </p:cNvPr>
            <p:cNvSpPr/>
            <p:nvPr/>
          </p:nvSpPr>
          <p:spPr>
            <a:xfrm>
              <a:off x="304800" y="4060864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Market Location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98AD67-5AA4-441A-BB82-472C2884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29D36-DA44-4B35-931C-00DBA538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CA378-A42F-4D9C-A19A-0115D50F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550221-8258-42F2-8C5D-7698C3085D53}"/>
              </a:ext>
            </a:extLst>
          </p:cNvPr>
          <p:cNvGrpSpPr/>
          <p:nvPr/>
        </p:nvGrpSpPr>
        <p:grpSpPr>
          <a:xfrm>
            <a:off x="304800" y="1577182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ADA208-E23E-4B7A-8B30-503644571020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$ 1,373.68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AF9DE5-C8D3-43F1-8647-AA7713F1FCEF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Last Deposit: $1,566.34 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97C50A8E-3918-4827-975A-99A3EAB66BFA}"/>
              </a:ext>
            </a:extLst>
          </p:cNvPr>
          <p:cNvSpPr/>
          <p:nvPr/>
        </p:nvSpPr>
        <p:spPr>
          <a:xfrm>
            <a:off x="1685698" y="1242245"/>
            <a:ext cx="657225" cy="657225"/>
          </a:xfrm>
          <a:prstGeom prst="ellipse">
            <a:avLst/>
          </a:prstGeom>
          <a:solidFill>
            <a:srgbClr val="CE295E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301E57-A6A4-4748-B362-9BA17072ED18}"/>
              </a:ext>
            </a:extLst>
          </p:cNvPr>
          <p:cNvGrpSpPr/>
          <p:nvPr/>
        </p:nvGrpSpPr>
        <p:grpSpPr>
          <a:xfrm>
            <a:off x="1870641" y="1439094"/>
            <a:ext cx="287338" cy="263526"/>
            <a:chOff x="3171825" y="1368425"/>
            <a:chExt cx="287338" cy="263526"/>
          </a:xfrm>
          <a:solidFill>
            <a:schemeClr val="bg1"/>
          </a:solidFill>
        </p:grpSpPr>
        <p:sp>
          <p:nvSpPr>
            <p:cNvPr id="13" name="Freeform 466">
              <a:extLst>
                <a:ext uri="{FF2B5EF4-FFF2-40B4-BE49-F238E27FC236}">
                  <a16:creationId xmlns:a16="http://schemas.microsoft.com/office/drawing/2014/main" id="{385D5C6F-FE82-4E8C-8542-1BECD761D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98613"/>
              <a:ext cx="49213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136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7">
              <a:extLst>
                <a:ext uri="{FF2B5EF4-FFF2-40B4-BE49-F238E27FC236}">
                  <a16:creationId xmlns:a16="http://schemas.microsoft.com/office/drawing/2014/main" id="{3F4AD88D-507E-4EB6-B578-88060D4CF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98613"/>
              <a:ext cx="28575" cy="33338"/>
            </a:xfrm>
            <a:custGeom>
              <a:avLst/>
              <a:gdLst>
                <a:gd name="T0" fmla="*/ 75 w 90"/>
                <a:gd name="T1" fmla="*/ 0 h 106"/>
                <a:gd name="T2" fmla="*/ 0 w 90"/>
                <a:gd name="T3" fmla="*/ 0 h 106"/>
                <a:gd name="T4" fmla="*/ 0 w 90"/>
                <a:gd name="T5" fmla="*/ 106 h 106"/>
                <a:gd name="T6" fmla="*/ 75 w 90"/>
                <a:gd name="T7" fmla="*/ 106 h 106"/>
                <a:gd name="T8" fmla="*/ 78 w 90"/>
                <a:gd name="T9" fmla="*/ 106 h 106"/>
                <a:gd name="T10" fmla="*/ 80 w 90"/>
                <a:gd name="T11" fmla="*/ 104 h 106"/>
                <a:gd name="T12" fmla="*/ 84 w 90"/>
                <a:gd name="T13" fmla="*/ 103 h 106"/>
                <a:gd name="T14" fmla="*/ 86 w 90"/>
                <a:gd name="T15" fmla="*/ 101 h 106"/>
                <a:gd name="T16" fmla="*/ 88 w 90"/>
                <a:gd name="T17" fmla="*/ 99 h 106"/>
                <a:gd name="T18" fmla="*/ 89 w 90"/>
                <a:gd name="T19" fmla="*/ 97 h 106"/>
                <a:gd name="T20" fmla="*/ 90 w 90"/>
                <a:gd name="T21" fmla="*/ 94 h 106"/>
                <a:gd name="T22" fmla="*/ 90 w 90"/>
                <a:gd name="T23" fmla="*/ 91 h 106"/>
                <a:gd name="T24" fmla="*/ 90 w 90"/>
                <a:gd name="T25" fmla="*/ 15 h 106"/>
                <a:gd name="T26" fmla="*/ 90 w 90"/>
                <a:gd name="T27" fmla="*/ 12 h 106"/>
                <a:gd name="T28" fmla="*/ 89 w 90"/>
                <a:gd name="T29" fmla="*/ 10 h 106"/>
                <a:gd name="T30" fmla="*/ 88 w 90"/>
                <a:gd name="T31" fmla="*/ 7 h 106"/>
                <a:gd name="T32" fmla="*/ 86 w 90"/>
                <a:gd name="T33" fmla="*/ 5 h 106"/>
                <a:gd name="T34" fmla="*/ 84 w 90"/>
                <a:gd name="T35" fmla="*/ 4 h 106"/>
                <a:gd name="T36" fmla="*/ 80 w 90"/>
                <a:gd name="T37" fmla="*/ 2 h 106"/>
                <a:gd name="T38" fmla="*/ 78 w 90"/>
                <a:gd name="T39" fmla="*/ 2 h 106"/>
                <a:gd name="T40" fmla="*/ 75 w 90"/>
                <a:gd name="T41" fmla="*/ 0 h 106"/>
                <a:gd name="T42" fmla="*/ 7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75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8" y="106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8">
              <a:extLst>
                <a:ext uri="{FF2B5EF4-FFF2-40B4-BE49-F238E27FC236}">
                  <a16:creationId xmlns:a16="http://schemas.microsoft.com/office/drawing/2014/main" id="{25BE5FD6-A410-4824-9697-31FCF7983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98613"/>
              <a:ext cx="28575" cy="33338"/>
            </a:xfrm>
            <a:custGeom>
              <a:avLst/>
              <a:gdLst>
                <a:gd name="T0" fmla="*/ 15 w 90"/>
                <a:gd name="T1" fmla="*/ 0 h 106"/>
                <a:gd name="T2" fmla="*/ 11 w 90"/>
                <a:gd name="T3" fmla="*/ 0 h 106"/>
                <a:gd name="T4" fmla="*/ 9 w 90"/>
                <a:gd name="T5" fmla="*/ 2 h 106"/>
                <a:gd name="T6" fmla="*/ 6 w 90"/>
                <a:gd name="T7" fmla="*/ 4 h 106"/>
                <a:gd name="T8" fmla="*/ 4 w 90"/>
                <a:gd name="T9" fmla="*/ 5 h 106"/>
                <a:gd name="T10" fmla="*/ 3 w 90"/>
                <a:gd name="T11" fmla="*/ 7 h 106"/>
                <a:gd name="T12" fmla="*/ 1 w 90"/>
                <a:gd name="T13" fmla="*/ 10 h 106"/>
                <a:gd name="T14" fmla="*/ 0 w 90"/>
                <a:gd name="T15" fmla="*/ 12 h 106"/>
                <a:gd name="T16" fmla="*/ 0 w 90"/>
                <a:gd name="T17" fmla="*/ 15 h 106"/>
                <a:gd name="T18" fmla="*/ 0 w 90"/>
                <a:gd name="T19" fmla="*/ 91 h 106"/>
                <a:gd name="T20" fmla="*/ 0 w 90"/>
                <a:gd name="T21" fmla="*/ 94 h 106"/>
                <a:gd name="T22" fmla="*/ 1 w 90"/>
                <a:gd name="T23" fmla="*/ 97 h 106"/>
                <a:gd name="T24" fmla="*/ 3 w 90"/>
                <a:gd name="T25" fmla="*/ 99 h 106"/>
                <a:gd name="T26" fmla="*/ 4 w 90"/>
                <a:gd name="T27" fmla="*/ 101 h 106"/>
                <a:gd name="T28" fmla="*/ 6 w 90"/>
                <a:gd name="T29" fmla="*/ 103 h 106"/>
                <a:gd name="T30" fmla="*/ 9 w 90"/>
                <a:gd name="T31" fmla="*/ 104 h 106"/>
                <a:gd name="T32" fmla="*/ 11 w 90"/>
                <a:gd name="T33" fmla="*/ 106 h 106"/>
                <a:gd name="T34" fmla="*/ 15 w 90"/>
                <a:gd name="T35" fmla="*/ 106 h 106"/>
                <a:gd name="T36" fmla="*/ 90 w 90"/>
                <a:gd name="T37" fmla="*/ 106 h 106"/>
                <a:gd name="T38" fmla="*/ 90 w 90"/>
                <a:gd name="T39" fmla="*/ 0 h 106"/>
                <a:gd name="T40" fmla="*/ 75 w 90"/>
                <a:gd name="T41" fmla="*/ 0 h 106"/>
                <a:gd name="T42" fmla="*/ 1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15" y="0"/>
                  </a:moveTo>
                  <a:lnTo>
                    <a:pt x="11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9">
              <a:extLst>
                <a:ext uri="{FF2B5EF4-FFF2-40B4-BE49-F238E27FC236}">
                  <a16:creationId xmlns:a16="http://schemas.microsoft.com/office/drawing/2014/main" id="{70C956FB-1840-44F1-8377-516D0A87B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22413"/>
              <a:ext cx="49213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136 w 151"/>
                <a:gd name="T5" fmla="*/ 0 h 105"/>
                <a:gd name="T6" fmla="*/ 0 w 151"/>
                <a:gd name="T7" fmla="*/ 0 h 105"/>
                <a:gd name="T8" fmla="*/ 0 w 151"/>
                <a:gd name="T9" fmla="*/ 105 h 105"/>
                <a:gd name="T10" fmla="*/ 136 w 151"/>
                <a:gd name="T11" fmla="*/ 105 h 105"/>
                <a:gd name="T12" fmla="*/ 151 w 151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36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0">
              <a:extLst>
                <a:ext uri="{FF2B5EF4-FFF2-40B4-BE49-F238E27FC236}">
                  <a16:creationId xmlns:a16="http://schemas.microsoft.com/office/drawing/2014/main" id="{31F34C55-620E-437B-84B4-9120D2B17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22413"/>
              <a:ext cx="28575" cy="33338"/>
            </a:xfrm>
            <a:custGeom>
              <a:avLst/>
              <a:gdLst>
                <a:gd name="T0" fmla="*/ 15 w 90"/>
                <a:gd name="T1" fmla="*/ 0 h 105"/>
                <a:gd name="T2" fmla="*/ 11 w 90"/>
                <a:gd name="T3" fmla="*/ 0 h 105"/>
                <a:gd name="T4" fmla="*/ 9 w 90"/>
                <a:gd name="T5" fmla="*/ 1 h 105"/>
                <a:gd name="T6" fmla="*/ 6 w 90"/>
                <a:gd name="T7" fmla="*/ 2 h 105"/>
                <a:gd name="T8" fmla="*/ 4 w 90"/>
                <a:gd name="T9" fmla="*/ 4 h 105"/>
                <a:gd name="T10" fmla="*/ 3 w 90"/>
                <a:gd name="T11" fmla="*/ 7 h 105"/>
                <a:gd name="T12" fmla="*/ 1 w 90"/>
                <a:gd name="T13" fmla="*/ 9 h 105"/>
                <a:gd name="T14" fmla="*/ 0 w 90"/>
                <a:gd name="T15" fmla="*/ 12 h 105"/>
                <a:gd name="T16" fmla="*/ 0 w 90"/>
                <a:gd name="T17" fmla="*/ 15 h 105"/>
                <a:gd name="T18" fmla="*/ 0 w 90"/>
                <a:gd name="T19" fmla="*/ 90 h 105"/>
                <a:gd name="T20" fmla="*/ 0 w 90"/>
                <a:gd name="T21" fmla="*/ 93 h 105"/>
                <a:gd name="T22" fmla="*/ 1 w 90"/>
                <a:gd name="T23" fmla="*/ 96 h 105"/>
                <a:gd name="T24" fmla="*/ 3 w 90"/>
                <a:gd name="T25" fmla="*/ 99 h 105"/>
                <a:gd name="T26" fmla="*/ 4 w 90"/>
                <a:gd name="T27" fmla="*/ 101 h 105"/>
                <a:gd name="T28" fmla="*/ 6 w 90"/>
                <a:gd name="T29" fmla="*/ 102 h 105"/>
                <a:gd name="T30" fmla="*/ 9 w 90"/>
                <a:gd name="T31" fmla="*/ 104 h 105"/>
                <a:gd name="T32" fmla="*/ 11 w 90"/>
                <a:gd name="T33" fmla="*/ 105 h 105"/>
                <a:gd name="T34" fmla="*/ 15 w 90"/>
                <a:gd name="T35" fmla="*/ 105 h 105"/>
                <a:gd name="T36" fmla="*/ 7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  <a:gd name="T42" fmla="*/ 75 w 90"/>
                <a:gd name="T43" fmla="*/ 0 h 105"/>
                <a:gd name="T44" fmla="*/ 15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1">
              <a:extLst>
                <a:ext uri="{FF2B5EF4-FFF2-40B4-BE49-F238E27FC236}">
                  <a16:creationId xmlns:a16="http://schemas.microsoft.com/office/drawing/2014/main" id="{18397A4D-BBCC-464A-A388-9BDBF3FBC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22413"/>
              <a:ext cx="28575" cy="33338"/>
            </a:xfrm>
            <a:custGeom>
              <a:avLst/>
              <a:gdLst>
                <a:gd name="T0" fmla="*/ 75 w 90"/>
                <a:gd name="T1" fmla="*/ 0 h 105"/>
                <a:gd name="T2" fmla="*/ 0 w 90"/>
                <a:gd name="T3" fmla="*/ 0 h 105"/>
                <a:gd name="T4" fmla="*/ 0 w 90"/>
                <a:gd name="T5" fmla="*/ 105 h 105"/>
                <a:gd name="T6" fmla="*/ 75 w 90"/>
                <a:gd name="T7" fmla="*/ 105 h 105"/>
                <a:gd name="T8" fmla="*/ 78 w 90"/>
                <a:gd name="T9" fmla="*/ 105 h 105"/>
                <a:gd name="T10" fmla="*/ 80 w 90"/>
                <a:gd name="T11" fmla="*/ 104 h 105"/>
                <a:gd name="T12" fmla="*/ 84 w 90"/>
                <a:gd name="T13" fmla="*/ 102 h 105"/>
                <a:gd name="T14" fmla="*/ 86 w 90"/>
                <a:gd name="T15" fmla="*/ 101 h 105"/>
                <a:gd name="T16" fmla="*/ 88 w 90"/>
                <a:gd name="T17" fmla="*/ 99 h 105"/>
                <a:gd name="T18" fmla="*/ 89 w 90"/>
                <a:gd name="T19" fmla="*/ 96 h 105"/>
                <a:gd name="T20" fmla="*/ 90 w 90"/>
                <a:gd name="T21" fmla="*/ 93 h 105"/>
                <a:gd name="T22" fmla="*/ 90 w 90"/>
                <a:gd name="T23" fmla="*/ 90 h 105"/>
                <a:gd name="T24" fmla="*/ 90 w 90"/>
                <a:gd name="T25" fmla="*/ 15 h 105"/>
                <a:gd name="T26" fmla="*/ 90 w 90"/>
                <a:gd name="T27" fmla="*/ 12 h 105"/>
                <a:gd name="T28" fmla="*/ 89 w 90"/>
                <a:gd name="T29" fmla="*/ 9 h 105"/>
                <a:gd name="T30" fmla="*/ 88 w 90"/>
                <a:gd name="T31" fmla="*/ 7 h 105"/>
                <a:gd name="T32" fmla="*/ 86 w 90"/>
                <a:gd name="T33" fmla="*/ 4 h 105"/>
                <a:gd name="T34" fmla="*/ 84 w 90"/>
                <a:gd name="T35" fmla="*/ 2 h 105"/>
                <a:gd name="T36" fmla="*/ 80 w 90"/>
                <a:gd name="T37" fmla="*/ 1 h 105"/>
                <a:gd name="T38" fmla="*/ 78 w 90"/>
                <a:gd name="T39" fmla="*/ 0 h 105"/>
                <a:gd name="T40" fmla="*/ 75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75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72">
              <a:extLst>
                <a:ext uri="{FF2B5EF4-FFF2-40B4-BE49-F238E27FC236}">
                  <a16:creationId xmlns:a16="http://schemas.microsoft.com/office/drawing/2014/main" id="{196FE97D-77A1-4D52-A288-82512B28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875" y="14462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4 h 105"/>
                <a:gd name="T12" fmla="*/ 3 w 90"/>
                <a:gd name="T13" fmla="*/ 6 h 105"/>
                <a:gd name="T14" fmla="*/ 1 w 90"/>
                <a:gd name="T15" fmla="*/ 9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3 h 105"/>
                <a:gd name="T24" fmla="*/ 1 w 90"/>
                <a:gd name="T25" fmla="*/ 96 h 105"/>
                <a:gd name="T26" fmla="*/ 3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45 w 90"/>
                <a:gd name="T39" fmla="*/ 105 h 105"/>
                <a:gd name="T40" fmla="*/ 90 w 90"/>
                <a:gd name="T41" fmla="*/ 105 h 105"/>
                <a:gd name="T42" fmla="*/ 90 w 90"/>
                <a:gd name="T4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73">
              <a:extLst>
                <a:ext uri="{FF2B5EF4-FFF2-40B4-BE49-F238E27FC236}">
                  <a16:creationId xmlns:a16="http://schemas.microsoft.com/office/drawing/2014/main" id="{AEEC57E4-9646-4A44-BD9D-7456C2624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4462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46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06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6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74">
              <a:extLst>
                <a:ext uri="{FF2B5EF4-FFF2-40B4-BE49-F238E27FC236}">
                  <a16:creationId xmlns:a16="http://schemas.microsoft.com/office/drawing/2014/main" id="{3033CFA5-C735-49A7-99D6-6BC7D8DA0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1446213"/>
              <a:ext cx="28575" cy="33338"/>
            </a:xfrm>
            <a:custGeom>
              <a:avLst/>
              <a:gdLst>
                <a:gd name="T0" fmla="*/ 90 w 90"/>
                <a:gd name="T1" fmla="*/ 15 h 105"/>
                <a:gd name="T2" fmla="*/ 90 w 90"/>
                <a:gd name="T3" fmla="*/ 12 h 105"/>
                <a:gd name="T4" fmla="*/ 89 w 90"/>
                <a:gd name="T5" fmla="*/ 9 h 105"/>
                <a:gd name="T6" fmla="*/ 88 w 90"/>
                <a:gd name="T7" fmla="*/ 6 h 105"/>
                <a:gd name="T8" fmla="*/ 86 w 90"/>
                <a:gd name="T9" fmla="*/ 4 h 105"/>
                <a:gd name="T10" fmla="*/ 84 w 90"/>
                <a:gd name="T11" fmla="*/ 2 h 105"/>
                <a:gd name="T12" fmla="*/ 81 w 90"/>
                <a:gd name="T13" fmla="*/ 1 h 105"/>
                <a:gd name="T14" fmla="*/ 78 w 90"/>
                <a:gd name="T15" fmla="*/ 0 h 105"/>
                <a:gd name="T16" fmla="*/ 75 w 90"/>
                <a:gd name="T17" fmla="*/ 0 h 105"/>
                <a:gd name="T18" fmla="*/ 45 w 90"/>
                <a:gd name="T19" fmla="*/ 0 h 105"/>
                <a:gd name="T20" fmla="*/ 0 w 90"/>
                <a:gd name="T21" fmla="*/ 0 h 105"/>
                <a:gd name="T22" fmla="*/ 0 w 90"/>
                <a:gd name="T23" fmla="*/ 105 h 105"/>
                <a:gd name="T24" fmla="*/ 75 w 90"/>
                <a:gd name="T25" fmla="*/ 105 h 105"/>
                <a:gd name="T26" fmla="*/ 78 w 90"/>
                <a:gd name="T27" fmla="*/ 105 h 105"/>
                <a:gd name="T28" fmla="*/ 81 w 90"/>
                <a:gd name="T29" fmla="*/ 104 h 105"/>
                <a:gd name="T30" fmla="*/ 84 w 90"/>
                <a:gd name="T31" fmla="*/ 103 h 105"/>
                <a:gd name="T32" fmla="*/ 86 w 90"/>
                <a:gd name="T33" fmla="*/ 101 h 105"/>
                <a:gd name="T34" fmla="*/ 88 w 90"/>
                <a:gd name="T35" fmla="*/ 99 h 105"/>
                <a:gd name="T36" fmla="*/ 89 w 90"/>
                <a:gd name="T37" fmla="*/ 96 h 105"/>
                <a:gd name="T38" fmla="*/ 90 w 90"/>
                <a:gd name="T39" fmla="*/ 93 h 105"/>
                <a:gd name="T40" fmla="*/ 90 w 90"/>
                <a:gd name="T41" fmla="*/ 90 h 105"/>
                <a:gd name="T42" fmla="*/ 90 w 90"/>
                <a:gd name="T43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15"/>
                  </a:moveTo>
                  <a:lnTo>
                    <a:pt x="90" y="12"/>
                  </a:lnTo>
                  <a:lnTo>
                    <a:pt x="89" y="9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75">
              <a:extLst>
                <a:ext uri="{FF2B5EF4-FFF2-40B4-BE49-F238E27FC236}">
                  <a16:creationId xmlns:a16="http://schemas.microsoft.com/office/drawing/2014/main" id="{065F74B0-847F-49F5-9074-1CED108D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08113"/>
              <a:ext cx="30163" cy="33338"/>
            </a:xfrm>
            <a:custGeom>
              <a:avLst/>
              <a:gdLst>
                <a:gd name="T0" fmla="*/ 0 w 91"/>
                <a:gd name="T1" fmla="*/ 90 h 105"/>
                <a:gd name="T2" fmla="*/ 1 w 91"/>
                <a:gd name="T3" fmla="*/ 93 h 105"/>
                <a:gd name="T4" fmla="*/ 1 w 91"/>
                <a:gd name="T5" fmla="*/ 95 h 105"/>
                <a:gd name="T6" fmla="*/ 3 w 91"/>
                <a:gd name="T7" fmla="*/ 98 h 105"/>
                <a:gd name="T8" fmla="*/ 4 w 91"/>
                <a:gd name="T9" fmla="*/ 101 h 105"/>
                <a:gd name="T10" fmla="*/ 7 w 91"/>
                <a:gd name="T11" fmla="*/ 103 h 105"/>
                <a:gd name="T12" fmla="*/ 9 w 91"/>
                <a:gd name="T13" fmla="*/ 104 h 105"/>
                <a:gd name="T14" fmla="*/ 13 w 91"/>
                <a:gd name="T15" fmla="*/ 105 h 105"/>
                <a:gd name="T16" fmla="*/ 15 w 91"/>
                <a:gd name="T17" fmla="*/ 105 h 105"/>
                <a:gd name="T18" fmla="*/ 45 w 91"/>
                <a:gd name="T19" fmla="*/ 105 h 105"/>
                <a:gd name="T20" fmla="*/ 91 w 91"/>
                <a:gd name="T21" fmla="*/ 105 h 105"/>
                <a:gd name="T22" fmla="*/ 91 w 91"/>
                <a:gd name="T23" fmla="*/ 0 h 105"/>
                <a:gd name="T24" fmla="*/ 15 w 91"/>
                <a:gd name="T25" fmla="*/ 0 h 105"/>
                <a:gd name="T26" fmla="*/ 13 w 91"/>
                <a:gd name="T27" fmla="*/ 0 h 105"/>
                <a:gd name="T28" fmla="*/ 9 w 91"/>
                <a:gd name="T29" fmla="*/ 1 h 105"/>
                <a:gd name="T30" fmla="*/ 7 w 91"/>
                <a:gd name="T31" fmla="*/ 2 h 105"/>
                <a:gd name="T32" fmla="*/ 4 w 91"/>
                <a:gd name="T33" fmla="*/ 4 h 105"/>
                <a:gd name="T34" fmla="*/ 3 w 91"/>
                <a:gd name="T35" fmla="*/ 6 h 105"/>
                <a:gd name="T36" fmla="*/ 1 w 91"/>
                <a:gd name="T37" fmla="*/ 8 h 105"/>
                <a:gd name="T38" fmla="*/ 1 w 91"/>
                <a:gd name="T39" fmla="*/ 11 h 105"/>
                <a:gd name="T40" fmla="*/ 0 w 91"/>
                <a:gd name="T41" fmla="*/ 15 h 105"/>
                <a:gd name="T42" fmla="*/ 0 w 91"/>
                <a:gd name="T43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0" y="90"/>
                  </a:moveTo>
                  <a:lnTo>
                    <a:pt x="1" y="93"/>
                  </a:lnTo>
                  <a:lnTo>
                    <a:pt x="1" y="95"/>
                  </a:lnTo>
                  <a:lnTo>
                    <a:pt x="3" y="98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9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1" y="105"/>
                  </a:lnTo>
                  <a:lnTo>
                    <a:pt x="91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6">
              <a:extLst>
                <a:ext uri="{FF2B5EF4-FFF2-40B4-BE49-F238E27FC236}">
                  <a16:creationId xmlns:a16="http://schemas.microsoft.com/office/drawing/2014/main" id="{DB22E8D4-6BB2-4D40-BB88-1C39D4F8E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1408113"/>
              <a:ext cx="47625" cy="33338"/>
            </a:xfrm>
            <a:custGeom>
              <a:avLst/>
              <a:gdLst>
                <a:gd name="T0" fmla="*/ 0 w 150"/>
                <a:gd name="T1" fmla="*/ 105 h 105"/>
                <a:gd name="T2" fmla="*/ 105 w 150"/>
                <a:gd name="T3" fmla="*/ 105 h 105"/>
                <a:gd name="T4" fmla="*/ 150 w 150"/>
                <a:gd name="T5" fmla="*/ 105 h 105"/>
                <a:gd name="T6" fmla="*/ 150 w 150"/>
                <a:gd name="T7" fmla="*/ 0 h 105"/>
                <a:gd name="T8" fmla="*/ 75 w 150"/>
                <a:gd name="T9" fmla="*/ 0 h 105"/>
                <a:gd name="T10" fmla="*/ 0 w 150"/>
                <a:gd name="T11" fmla="*/ 0 h 105"/>
                <a:gd name="T12" fmla="*/ 0 w 150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0" y="105"/>
                  </a:move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78">
              <a:extLst>
                <a:ext uri="{FF2B5EF4-FFF2-40B4-BE49-F238E27FC236}">
                  <a16:creationId xmlns:a16="http://schemas.microsoft.com/office/drawing/2014/main" id="{87F52D03-CB49-4783-A300-614548CAD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408113"/>
              <a:ext cx="28575" cy="33338"/>
            </a:xfrm>
            <a:custGeom>
              <a:avLst/>
              <a:gdLst>
                <a:gd name="T0" fmla="*/ 0 w 90"/>
                <a:gd name="T1" fmla="*/ 105 h 105"/>
                <a:gd name="T2" fmla="*/ 75 w 90"/>
                <a:gd name="T3" fmla="*/ 105 h 105"/>
                <a:gd name="T4" fmla="*/ 78 w 90"/>
                <a:gd name="T5" fmla="*/ 105 h 105"/>
                <a:gd name="T6" fmla="*/ 82 w 90"/>
                <a:gd name="T7" fmla="*/ 104 h 105"/>
                <a:gd name="T8" fmla="*/ 84 w 90"/>
                <a:gd name="T9" fmla="*/ 103 h 105"/>
                <a:gd name="T10" fmla="*/ 86 w 90"/>
                <a:gd name="T11" fmla="*/ 101 h 105"/>
                <a:gd name="T12" fmla="*/ 88 w 90"/>
                <a:gd name="T13" fmla="*/ 98 h 105"/>
                <a:gd name="T14" fmla="*/ 89 w 90"/>
                <a:gd name="T15" fmla="*/ 95 h 105"/>
                <a:gd name="T16" fmla="*/ 90 w 90"/>
                <a:gd name="T17" fmla="*/ 93 h 105"/>
                <a:gd name="T18" fmla="*/ 90 w 90"/>
                <a:gd name="T19" fmla="*/ 90 h 105"/>
                <a:gd name="T20" fmla="*/ 90 w 90"/>
                <a:gd name="T21" fmla="*/ 15 h 105"/>
                <a:gd name="T22" fmla="*/ 90 w 90"/>
                <a:gd name="T23" fmla="*/ 11 h 105"/>
                <a:gd name="T24" fmla="*/ 89 w 90"/>
                <a:gd name="T25" fmla="*/ 8 h 105"/>
                <a:gd name="T26" fmla="*/ 88 w 90"/>
                <a:gd name="T27" fmla="*/ 6 h 105"/>
                <a:gd name="T28" fmla="*/ 86 w 90"/>
                <a:gd name="T29" fmla="*/ 4 h 105"/>
                <a:gd name="T30" fmla="*/ 84 w 90"/>
                <a:gd name="T31" fmla="*/ 2 h 105"/>
                <a:gd name="T32" fmla="*/ 82 w 90"/>
                <a:gd name="T33" fmla="*/ 1 h 105"/>
                <a:gd name="T34" fmla="*/ 78 w 90"/>
                <a:gd name="T35" fmla="*/ 0 h 105"/>
                <a:gd name="T36" fmla="*/ 75 w 90"/>
                <a:gd name="T37" fmla="*/ 0 h 105"/>
                <a:gd name="T38" fmla="*/ 0 w 90"/>
                <a:gd name="T39" fmla="*/ 0 h 105"/>
                <a:gd name="T40" fmla="*/ 0 w 90"/>
                <a:gd name="T4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05"/>
                  </a:moveTo>
                  <a:lnTo>
                    <a:pt x="75" y="105"/>
                  </a:lnTo>
                  <a:lnTo>
                    <a:pt x="78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8"/>
                  </a:lnTo>
                  <a:lnTo>
                    <a:pt x="89" y="95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1"/>
                  </a:lnTo>
                  <a:lnTo>
                    <a:pt x="89" y="8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79">
              <a:extLst>
                <a:ext uri="{FF2B5EF4-FFF2-40B4-BE49-F238E27FC236}">
                  <a16:creationId xmlns:a16="http://schemas.microsoft.com/office/drawing/2014/main" id="{DBADE0C6-806F-47B9-9C52-13B9C417A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560513"/>
              <a:ext cx="28575" cy="33338"/>
            </a:xfrm>
            <a:custGeom>
              <a:avLst/>
              <a:gdLst>
                <a:gd name="T0" fmla="*/ 90 w 90"/>
                <a:gd name="T1" fmla="*/ 90 h 105"/>
                <a:gd name="T2" fmla="*/ 90 w 90"/>
                <a:gd name="T3" fmla="*/ 15 h 105"/>
                <a:gd name="T4" fmla="*/ 90 w 90"/>
                <a:gd name="T5" fmla="*/ 12 h 105"/>
                <a:gd name="T6" fmla="*/ 89 w 90"/>
                <a:gd name="T7" fmla="*/ 9 h 105"/>
                <a:gd name="T8" fmla="*/ 88 w 90"/>
                <a:gd name="T9" fmla="*/ 7 h 105"/>
                <a:gd name="T10" fmla="*/ 86 w 90"/>
                <a:gd name="T11" fmla="*/ 5 h 105"/>
                <a:gd name="T12" fmla="*/ 84 w 90"/>
                <a:gd name="T13" fmla="*/ 2 h 105"/>
                <a:gd name="T14" fmla="*/ 80 w 90"/>
                <a:gd name="T15" fmla="*/ 1 h 105"/>
                <a:gd name="T16" fmla="*/ 78 w 90"/>
                <a:gd name="T17" fmla="*/ 0 h 105"/>
                <a:gd name="T18" fmla="*/ 75 w 90"/>
                <a:gd name="T19" fmla="*/ 0 h 105"/>
                <a:gd name="T20" fmla="*/ 15 w 90"/>
                <a:gd name="T21" fmla="*/ 0 h 105"/>
                <a:gd name="T22" fmla="*/ 0 w 90"/>
                <a:gd name="T23" fmla="*/ 0 h 105"/>
                <a:gd name="T24" fmla="*/ 0 w 90"/>
                <a:gd name="T25" fmla="*/ 105 h 105"/>
                <a:gd name="T26" fmla="*/ 15 w 90"/>
                <a:gd name="T27" fmla="*/ 105 h 105"/>
                <a:gd name="T28" fmla="*/ 75 w 90"/>
                <a:gd name="T29" fmla="*/ 105 h 105"/>
                <a:gd name="T30" fmla="*/ 78 w 90"/>
                <a:gd name="T31" fmla="*/ 105 h 105"/>
                <a:gd name="T32" fmla="*/ 80 w 90"/>
                <a:gd name="T33" fmla="*/ 104 h 105"/>
                <a:gd name="T34" fmla="*/ 84 w 90"/>
                <a:gd name="T35" fmla="*/ 103 h 105"/>
                <a:gd name="T36" fmla="*/ 86 w 90"/>
                <a:gd name="T37" fmla="*/ 101 h 105"/>
                <a:gd name="T38" fmla="*/ 88 w 90"/>
                <a:gd name="T39" fmla="*/ 99 h 105"/>
                <a:gd name="T40" fmla="*/ 89 w 90"/>
                <a:gd name="T41" fmla="*/ 97 h 105"/>
                <a:gd name="T42" fmla="*/ 90 w 90"/>
                <a:gd name="T43" fmla="*/ 94 h 105"/>
                <a:gd name="T44" fmla="*/ 90 w 90"/>
                <a:gd name="T45" fmla="*/ 90 h 105"/>
                <a:gd name="T46" fmla="*/ 90 w 90"/>
                <a:gd name="T4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105">
                  <a:moveTo>
                    <a:pt x="90" y="90"/>
                  </a:move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80">
              <a:extLst>
                <a:ext uri="{FF2B5EF4-FFF2-40B4-BE49-F238E27FC236}">
                  <a16:creationId xmlns:a16="http://schemas.microsoft.com/office/drawing/2014/main" id="{C8E574A7-2E84-4B27-8D39-E8F428DC1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5605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15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5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81">
              <a:extLst>
                <a:ext uri="{FF2B5EF4-FFF2-40B4-BE49-F238E27FC236}">
                  <a16:creationId xmlns:a16="http://schemas.microsoft.com/office/drawing/2014/main" id="{8B0D6F72-7A5D-4B7E-BC3D-3CDDA28EC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5 h 105"/>
                <a:gd name="T12" fmla="*/ 2 w 90"/>
                <a:gd name="T13" fmla="*/ 7 h 105"/>
                <a:gd name="T14" fmla="*/ 1 w 90"/>
                <a:gd name="T15" fmla="*/ 10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4 h 105"/>
                <a:gd name="T24" fmla="*/ 1 w 90"/>
                <a:gd name="T25" fmla="*/ 97 h 105"/>
                <a:gd name="T26" fmla="*/ 2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82">
              <a:extLst>
                <a:ext uri="{FF2B5EF4-FFF2-40B4-BE49-F238E27FC236}">
                  <a16:creationId xmlns:a16="http://schemas.microsoft.com/office/drawing/2014/main" id="{A018FEA5-42F8-45D6-903D-DEDCEE104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84313"/>
              <a:ext cx="49213" cy="33338"/>
            </a:xfrm>
            <a:custGeom>
              <a:avLst/>
              <a:gdLst>
                <a:gd name="T0" fmla="*/ 151 w 151"/>
                <a:gd name="T1" fmla="*/ 106 h 106"/>
                <a:gd name="T2" fmla="*/ 151 w 151"/>
                <a:gd name="T3" fmla="*/ 0 h 106"/>
                <a:gd name="T4" fmla="*/ 45 w 151"/>
                <a:gd name="T5" fmla="*/ 0 h 106"/>
                <a:gd name="T6" fmla="*/ 0 w 151"/>
                <a:gd name="T7" fmla="*/ 0 h 106"/>
                <a:gd name="T8" fmla="*/ 0 w 151"/>
                <a:gd name="T9" fmla="*/ 106 h 106"/>
                <a:gd name="T10" fmla="*/ 15 w 151"/>
                <a:gd name="T11" fmla="*/ 106 h 106"/>
                <a:gd name="T12" fmla="*/ 151 w 151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6">
                  <a:moveTo>
                    <a:pt x="151" y="106"/>
                  </a:move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15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83">
              <a:extLst>
                <a:ext uri="{FF2B5EF4-FFF2-40B4-BE49-F238E27FC236}">
                  <a16:creationId xmlns:a16="http://schemas.microsoft.com/office/drawing/2014/main" id="{9420C61C-BD63-442B-856D-C607C2060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484313"/>
              <a:ext cx="28575" cy="33338"/>
            </a:xfrm>
            <a:custGeom>
              <a:avLst/>
              <a:gdLst>
                <a:gd name="T0" fmla="*/ 75 w 90"/>
                <a:gd name="T1" fmla="*/ 106 h 106"/>
                <a:gd name="T2" fmla="*/ 78 w 90"/>
                <a:gd name="T3" fmla="*/ 105 h 106"/>
                <a:gd name="T4" fmla="*/ 80 w 90"/>
                <a:gd name="T5" fmla="*/ 104 h 106"/>
                <a:gd name="T6" fmla="*/ 84 w 90"/>
                <a:gd name="T7" fmla="*/ 103 h 106"/>
                <a:gd name="T8" fmla="*/ 86 w 90"/>
                <a:gd name="T9" fmla="*/ 101 h 106"/>
                <a:gd name="T10" fmla="*/ 88 w 90"/>
                <a:gd name="T11" fmla="*/ 99 h 106"/>
                <a:gd name="T12" fmla="*/ 89 w 90"/>
                <a:gd name="T13" fmla="*/ 96 h 106"/>
                <a:gd name="T14" fmla="*/ 90 w 90"/>
                <a:gd name="T15" fmla="*/ 93 h 106"/>
                <a:gd name="T16" fmla="*/ 90 w 90"/>
                <a:gd name="T17" fmla="*/ 91 h 106"/>
                <a:gd name="T18" fmla="*/ 90 w 90"/>
                <a:gd name="T19" fmla="*/ 15 h 106"/>
                <a:gd name="T20" fmla="*/ 90 w 90"/>
                <a:gd name="T21" fmla="*/ 13 h 106"/>
                <a:gd name="T22" fmla="*/ 89 w 90"/>
                <a:gd name="T23" fmla="*/ 10 h 106"/>
                <a:gd name="T24" fmla="*/ 88 w 90"/>
                <a:gd name="T25" fmla="*/ 7 h 106"/>
                <a:gd name="T26" fmla="*/ 86 w 90"/>
                <a:gd name="T27" fmla="*/ 4 h 106"/>
                <a:gd name="T28" fmla="*/ 84 w 90"/>
                <a:gd name="T29" fmla="*/ 3 h 106"/>
                <a:gd name="T30" fmla="*/ 80 w 90"/>
                <a:gd name="T31" fmla="*/ 1 h 106"/>
                <a:gd name="T32" fmla="*/ 78 w 90"/>
                <a:gd name="T33" fmla="*/ 1 h 106"/>
                <a:gd name="T34" fmla="*/ 75 w 90"/>
                <a:gd name="T35" fmla="*/ 0 h 106"/>
                <a:gd name="T36" fmla="*/ 45 w 90"/>
                <a:gd name="T37" fmla="*/ 0 h 106"/>
                <a:gd name="T38" fmla="*/ 0 w 90"/>
                <a:gd name="T39" fmla="*/ 0 h 106"/>
                <a:gd name="T40" fmla="*/ 0 w 90"/>
                <a:gd name="T41" fmla="*/ 106 h 106"/>
                <a:gd name="T42" fmla="*/ 15 w 90"/>
                <a:gd name="T43" fmla="*/ 106 h 106"/>
                <a:gd name="T44" fmla="*/ 75 w 90"/>
                <a:gd name="T4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6">
                  <a:moveTo>
                    <a:pt x="75" y="106"/>
                  </a:move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3"/>
                  </a:lnTo>
                  <a:lnTo>
                    <a:pt x="80" y="1"/>
                  </a:lnTo>
                  <a:lnTo>
                    <a:pt x="78" y="1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7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84">
              <a:extLst>
                <a:ext uri="{FF2B5EF4-FFF2-40B4-BE49-F238E27FC236}">
                  <a16:creationId xmlns:a16="http://schemas.microsoft.com/office/drawing/2014/main" id="{71355AF3-97FA-44F4-8CED-39EABD799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484313"/>
              <a:ext cx="28575" cy="33338"/>
            </a:xfrm>
            <a:custGeom>
              <a:avLst/>
              <a:gdLst>
                <a:gd name="T0" fmla="*/ 15 w 90"/>
                <a:gd name="T1" fmla="*/ 106 h 106"/>
                <a:gd name="T2" fmla="*/ 90 w 90"/>
                <a:gd name="T3" fmla="*/ 106 h 106"/>
                <a:gd name="T4" fmla="*/ 90 w 90"/>
                <a:gd name="T5" fmla="*/ 0 h 106"/>
                <a:gd name="T6" fmla="*/ 15 w 90"/>
                <a:gd name="T7" fmla="*/ 0 h 106"/>
                <a:gd name="T8" fmla="*/ 11 w 90"/>
                <a:gd name="T9" fmla="*/ 1 h 106"/>
                <a:gd name="T10" fmla="*/ 9 w 90"/>
                <a:gd name="T11" fmla="*/ 1 h 106"/>
                <a:gd name="T12" fmla="*/ 6 w 90"/>
                <a:gd name="T13" fmla="*/ 3 h 106"/>
                <a:gd name="T14" fmla="*/ 4 w 90"/>
                <a:gd name="T15" fmla="*/ 4 h 106"/>
                <a:gd name="T16" fmla="*/ 2 w 90"/>
                <a:gd name="T17" fmla="*/ 7 h 106"/>
                <a:gd name="T18" fmla="*/ 1 w 90"/>
                <a:gd name="T19" fmla="*/ 10 h 106"/>
                <a:gd name="T20" fmla="*/ 0 w 90"/>
                <a:gd name="T21" fmla="*/ 13 h 106"/>
                <a:gd name="T22" fmla="*/ 0 w 90"/>
                <a:gd name="T23" fmla="*/ 15 h 106"/>
                <a:gd name="T24" fmla="*/ 0 w 90"/>
                <a:gd name="T25" fmla="*/ 90 h 106"/>
                <a:gd name="T26" fmla="*/ 0 w 90"/>
                <a:gd name="T27" fmla="*/ 93 h 106"/>
                <a:gd name="T28" fmla="*/ 1 w 90"/>
                <a:gd name="T29" fmla="*/ 96 h 106"/>
                <a:gd name="T30" fmla="*/ 2 w 90"/>
                <a:gd name="T31" fmla="*/ 99 h 106"/>
                <a:gd name="T32" fmla="*/ 4 w 90"/>
                <a:gd name="T33" fmla="*/ 101 h 106"/>
                <a:gd name="T34" fmla="*/ 6 w 90"/>
                <a:gd name="T35" fmla="*/ 103 h 106"/>
                <a:gd name="T36" fmla="*/ 9 w 90"/>
                <a:gd name="T37" fmla="*/ 104 h 106"/>
                <a:gd name="T38" fmla="*/ 11 w 90"/>
                <a:gd name="T39" fmla="*/ 105 h 106"/>
                <a:gd name="T40" fmla="*/ 15 w 90"/>
                <a:gd name="T4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15" y="106"/>
                  </a:move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85">
              <a:extLst>
                <a:ext uri="{FF2B5EF4-FFF2-40B4-BE49-F238E27FC236}">
                  <a16:creationId xmlns:a16="http://schemas.microsoft.com/office/drawing/2014/main" id="{1D1D6786-F147-423B-8681-E0DF22328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68425"/>
              <a:ext cx="28575" cy="34925"/>
            </a:xfrm>
            <a:custGeom>
              <a:avLst/>
              <a:gdLst>
                <a:gd name="T0" fmla="*/ 90 w 90"/>
                <a:gd name="T1" fmla="*/ 92 h 107"/>
                <a:gd name="T2" fmla="*/ 90 w 90"/>
                <a:gd name="T3" fmla="*/ 15 h 107"/>
                <a:gd name="T4" fmla="*/ 90 w 90"/>
                <a:gd name="T5" fmla="*/ 13 h 107"/>
                <a:gd name="T6" fmla="*/ 89 w 90"/>
                <a:gd name="T7" fmla="*/ 10 h 107"/>
                <a:gd name="T8" fmla="*/ 88 w 90"/>
                <a:gd name="T9" fmla="*/ 8 h 107"/>
                <a:gd name="T10" fmla="*/ 86 w 90"/>
                <a:gd name="T11" fmla="*/ 6 h 107"/>
                <a:gd name="T12" fmla="*/ 84 w 90"/>
                <a:gd name="T13" fmla="*/ 4 h 107"/>
                <a:gd name="T14" fmla="*/ 80 w 90"/>
                <a:gd name="T15" fmla="*/ 3 h 107"/>
                <a:gd name="T16" fmla="*/ 78 w 90"/>
                <a:gd name="T17" fmla="*/ 2 h 107"/>
                <a:gd name="T18" fmla="*/ 75 w 90"/>
                <a:gd name="T19" fmla="*/ 2 h 107"/>
                <a:gd name="T20" fmla="*/ 0 w 90"/>
                <a:gd name="T21" fmla="*/ 0 h 107"/>
                <a:gd name="T22" fmla="*/ 0 w 90"/>
                <a:gd name="T23" fmla="*/ 107 h 107"/>
                <a:gd name="T24" fmla="*/ 75 w 90"/>
                <a:gd name="T25" fmla="*/ 107 h 107"/>
                <a:gd name="T26" fmla="*/ 78 w 90"/>
                <a:gd name="T27" fmla="*/ 106 h 107"/>
                <a:gd name="T28" fmla="*/ 80 w 90"/>
                <a:gd name="T29" fmla="*/ 106 h 107"/>
                <a:gd name="T30" fmla="*/ 84 w 90"/>
                <a:gd name="T31" fmla="*/ 103 h 107"/>
                <a:gd name="T32" fmla="*/ 86 w 90"/>
                <a:gd name="T33" fmla="*/ 102 h 107"/>
                <a:gd name="T34" fmla="*/ 88 w 90"/>
                <a:gd name="T35" fmla="*/ 100 h 107"/>
                <a:gd name="T36" fmla="*/ 89 w 90"/>
                <a:gd name="T37" fmla="*/ 97 h 107"/>
                <a:gd name="T38" fmla="*/ 90 w 90"/>
                <a:gd name="T39" fmla="*/ 95 h 107"/>
                <a:gd name="T40" fmla="*/ 90 w 90"/>
                <a:gd name="T41" fmla="*/ 9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90" y="92"/>
                  </a:move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0" y="3"/>
                  </a:lnTo>
                  <a:lnTo>
                    <a:pt x="78" y="2"/>
                  </a:lnTo>
                  <a:lnTo>
                    <a:pt x="75" y="2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5" y="107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4" y="103"/>
                  </a:lnTo>
                  <a:lnTo>
                    <a:pt x="86" y="102"/>
                  </a:lnTo>
                  <a:lnTo>
                    <a:pt x="88" y="100"/>
                  </a:lnTo>
                  <a:lnTo>
                    <a:pt x="89" y="97"/>
                  </a:lnTo>
                  <a:lnTo>
                    <a:pt x="90" y="95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86">
              <a:extLst>
                <a:ext uri="{FF2B5EF4-FFF2-40B4-BE49-F238E27FC236}">
                  <a16:creationId xmlns:a16="http://schemas.microsoft.com/office/drawing/2014/main" id="{7EF27FE8-5FBD-4924-9F78-02B9C47D5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368425"/>
              <a:ext cx="28575" cy="34925"/>
            </a:xfrm>
            <a:custGeom>
              <a:avLst/>
              <a:gdLst>
                <a:gd name="T0" fmla="*/ 15 w 90"/>
                <a:gd name="T1" fmla="*/ 107 h 107"/>
                <a:gd name="T2" fmla="*/ 90 w 90"/>
                <a:gd name="T3" fmla="*/ 107 h 107"/>
                <a:gd name="T4" fmla="*/ 90 w 90"/>
                <a:gd name="T5" fmla="*/ 0 h 107"/>
                <a:gd name="T6" fmla="*/ 15 w 90"/>
                <a:gd name="T7" fmla="*/ 0 h 107"/>
                <a:gd name="T8" fmla="*/ 11 w 90"/>
                <a:gd name="T9" fmla="*/ 2 h 107"/>
                <a:gd name="T10" fmla="*/ 9 w 90"/>
                <a:gd name="T11" fmla="*/ 3 h 107"/>
                <a:gd name="T12" fmla="*/ 6 w 90"/>
                <a:gd name="T13" fmla="*/ 4 h 107"/>
                <a:gd name="T14" fmla="*/ 4 w 90"/>
                <a:gd name="T15" fmla="*/ 6 h 107"/>
                <a:gd name="T16" fmla="*/ 3 w 90"/>
                <a:gd name="T17" fmla="*/ 8 h 107"/>
                <a:gd name="T18" fmla="*/ 1 w 90"/>
                <a:gd name="T19" fmla="*/ 10 h 107"/>
                <a:gd name="T20" fmla="*/ 0 w 90"/>
                <a:gd name="T21" fmla="*/ 13 h 107"/>
                <a:gd name="T22" fmla="*/ 0 w 90"/>
                <a:gd name="T23" fmla="*/ 17 h 107"/>
                <a:gd name="T24" fmla="*/ 0 w 90"/>
                <a:gd name="T25" fmla="*/ 92 h 107"/>
                <a:gd name="T26" fmla="*/ 0 w 90"/>
                <a:gd name="T27" fmla="*/ 95 h 107"/>
                <a:gd name="T28" fmla="*/ 1 w 90"/>
                <a:gd name="T29" fmla="*/ 97 h 107"/>
                <a:gd name="T30" fmla="*/ 3 w 90"/>
                <a:gd name="T31" fmla="*/ 100 h 107"/>
                <a:gd name="T32" fmla="*/ 4 w 90"/>
                <a:gd name="T33" fmla="*/ 102 h 107"/>
                <a:gd name="T34" fmla="*/ 6 w 90"/>
                <a:gd name="T35" fmla="*/ 103 h 107"/>
                <a:gd name="T36" fmla="*/ 9 w 90"/>
                <a:gd name="T37" fmla="*/ 106 h 107"/>
                <a:gd name="T38" fmla="*/ 11 w 90"/>
                <a:gd name="T39" fmla="*/ 106 h 107"/>
                <a:gd name="T40" fmla="*/ 15 w 90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15" y="107"/>
                  </a:moveTo>
                  <a:lnTo>
                    <a:pt x="90" y="107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6" y="103"/>
                  </a:lnTo>
                  <a:lnTo>
                    <a:pt x="9" y="106"/>
                  </a:lnTo>
                  <a:lnTo>
                    <a:pt x="11" y="106"/>
                  </a:lnTo>
                  <a:lnTo>
                    <a:pt x="15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87">
              <a:extLst>
                <a:ext uri="{FF2B5EF4-FFF2-40B4-BE49-F238E27FC236}">
                  <a16:creationId xmlns:a16="http://schemas.microsoft.com/office/drawing/2014/main" id="{CF46FD9E-E244-467B-8525-9D7D4A9D1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368425"/>
              <a:ext cx="49213" cy="34925"/>
            </a:xfrm>
            <a:custGeom>
              <a:avLst/>
              <a:gdLst>
                <a:gd name="T0" fmla="*/ 151 w 151"/>
                <a:gd name="T1" fmla="*/ 107 h 107"/>
                <a:gd name="T2" fmla="*/ 151 w 151"/>
                <a:gd name="T3" fmla="*/ 0 h 107"/>
                <a:gd name="T4" fmla="*/ 0 w 151"/>
                <a:gd name="T5" fmla="*/ 0 h 107"/>
                <a:gd name="T6" fmla="*/ 0 w 151"/>
                <a:gd name="T7" fmla="*/ 107 h 107"/>
                <a:gd name="T8" fmla="*/ 76 w 151"/>
                <a:gd name="T9" fmla="*/ 107 h 107"/>
                <a:gd name="T10" fmla="*/ 151 w 151"/>
                <a:gd name="T1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151" y="107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6" y="107"/>
                  </a:lnTo>
                  <a:lnTo>
                    <a:pt x="15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88">
              <a:extLst>
                <a:ext uri="{FF2B5EF4-FFF2-40B4-BE49-F238E27FC236}">
                  <a16:creationId xmlns:a16="http://schemas.microsoft.com/office/drawing/2014/main" id="{88D57E34-34BA-47A7-98D6-DB982DAF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98613"/>
              <a:ext cx="28575" cy="33338"/>
            </a:xfrm>
            <a:custGeom>
              <a:avLst/>
              <a:gdLst>
                <a:gd name="T0" fmla="*/ 75 w 91"/>
                <a:gd name="T1" fmla="*/ 0 h 106"/>
                <a:gd name="T2" fmla="*/ 45 w 91"/>
                <a:gd name="T3" fmla="*/ 0 h 106"/>
                <a:gd name="T4" fmla="*/ 0 w 91"/>
                <a:gd name="T5" fmla="*/ 0 h 106"/>
                <a:gd name="T6" fmla="*/ 0 w 91"/>
                <a:gd name="T7" fmla="*/ 106 h 106"/>
                <a:gd name="T8" fmla="*/ 75 w 91"/>
                <a:gd name="T9" fmla="*/ 106 h 106"/>
                <a:gd name="T10" fmla="*/ 79 w 91"/>
                <a:gd name="T11" fmla="*/ 106 h 106"/>
                <a:gd name="T12" fmla="*/ 81 w 91"/>
                <a:gd name="T13" fmla="*/ 104 h 106"/>
                <a:gd name="T14" fmla="*/ 84 w 91"/>
                <a:gd name="T15" fmla="*/ 103 h 106"/>
                <a:gd name="T16" fmla="*/ 86 w 91"/>
                <a:gd name="T17" fmla="*/ 101 h 106"/>
                <a:gd name="T18" fmla="*/ 88 w 91"/>
                <a:gd name="T19" fmla="*/ 99 h 106"/>
                <a:gd name="T20" fmla="*/ 89 w 91"/>
                <a:gd name="T21" fmla="*/ 97 h 106"/>
                <a:gd name="T22" fmla="*/ 91 w 91"/>
                <a:gd name="T23" fmla="*/ 94 h 106"/>
                <a:gd name="T24" fmla="*/ 91 w 91"/>
                <a:gd name="T25" fmla="*/ 91 h 106"/>
                <a:gd name="T26" fmla="*/ 91 w 91"/>
                <a:gd name="T27" fmla="*/ 15 h 106"/>
                <a:gd name="T28" fmla="*/ 91 w 91"/>
                <a:gd name="T29" fmla="*/ 12 h 106"/>
                <a:gd name="T30" fmla="*/ 89 w 91"/>
                <a:gd name="T31" fmla="*/ 10 h 106"/>
                <a:gd name="T32" fmla="*/ 88 w 91"/>
                <a:gd name="T33" fmla="*/ 7 h 106"/>
                <a:gd name="T34" fmla="*/ 86 w 91"/>
                <a:gd name="T35" fmla="*/ 5 h 106"/>
                <a:gd name="T36" fmla="*/ 84 w 91"/>
                <a:gd name="T37" fmla="*/ 4 h 106"/>
                <a:gd name="T38" fmla="*/ 81 w 91"/>
                <a:gd name="T39" fmla="*/ 2 h 106"/>
                <a:gd name="T40" fmla="*/ 79 w 91"/>
                <a:gd name="T41" fmla="*/ 2 h 106"/>
                <a:gd name="T42" fmla="*/ 75 w 91"/>
                <a:gd name="T43" fmla="*/ 0 h 106"/>
                <a:gd name="T44" fmla="*/ 75 w 91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06">
                  <a:moveTo>
                    <a:pt x="7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9" y="106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1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89">
              <a:extLst>
                <a:ext uri="{FF2B5EF4-FFF2-40B4-BE49-F238E27FC236}">
                  <a16:creationId xmlns:a16="http://schemas.microsoft.com/office/drawing/2014/main" id="{F30E7BFE-901E-4881-9F33-4F3776C87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98613"/>
              <a:ext cx="28575" cy="33338"/>
            </a:xfrm>
            <a:custGeom>
              <a:avLst/>
              <a:gdLst>
                <a:gd name="T0" fmla="*/ 0 w 90"/>
                <a:gd name="T1" fmla="*/ 15 h 106"/>
                <a:gd name="T2" fmla="*/ 0 w 90"/>
                <a:gd name="T3" fmla="*/ 91 h 106"/>
                <a:gd name="T4" fmla="*/ 0 w 90"/>
                <a:gd name="T5" fmla="*/ 94 h 106"/>
                <a:gd name="T6" fmla="*/ 1 w 90"/>
                <a:gd name="T7" fmla="*/ 97 h 106"/>
                <a:gd name="T8" fmla="*/ 3 w 90"/>
                <a:gd name="T9" fmla="*/ 99 h 106"/>
                <a:gd name="T10" fmla="*/ 4 w 90"/>
                <a:gd name="T11" fmla="*/ 101 h 106"/>
                <a:gd name="T12" fmla="*/ 6 w 90"/>
                <a:gd name="T13" fmla="*/ 103 h 106"/>
                <a:gd name="T14" fmla="*/ 10 w 90"/>
                <a:gd name="T15" fmla="*/ 104 h 106"/>
                <a:gd name="T16" fmla="*/ 12 w 90"/>
                <a:gd name="T17" fmla="*/ 106 h 106"/>
                <a:gd name="T18" fmla="*/ 15 w 90"/>
                <a:gd name="T19" fmla="*/ 106 h 106"/>
                <a:gd name="T20" fmla="*/ 90 w 90"/>
                <a:gd name="T21" fmla="*/ 106 h 106"/>
                <a:gd name="T22" fmla="*/ 90 w 90"/>
                <a:gd name="T23" fmla="*/ 0 h 106"/>
                <a:gd name="T24" fmla="*/ 15 w 90"/>
                <a:gd name="T25" fmla="*/ 0 h 106"/>
                <a:gd name="T26" fmla="*/ 12 w 90"/>
                <a:gd name="T27" fmla="*/ 0 h 106"/>
                <a:gd name="T28" fmla="*/ 10 w 90"/>
                <a:gd name="T29" fmla="*/ 2 h 106"/>
                <a:gd name="T30" fmla="*/ 6 w 90"/>
                <a:gd name="T31" fmla="*/ 4 h 106"/>
                <a:gd name="T32" fmla="*/ 4 w 90"/>
                <a:gd name="T33" fmla="*/ 5 h 106"/>
                <a:gd name="T34" fmla="*/ 3 w 90"/>
                <a:gd name="T35" fmla="*/ 7 h 106"/>
                <a:gd name="T36" fmla="*/ 1 w 90"/>
                <a:gd name="T37" fmla="*/ 10 h 106"/>
                <a:gd name="T38" fmla="*/ 0 w 90"/>
                <a:gd name="T39" fmla="*/ 12 h 106"/>
                <a:gd name="T40" fmla="*/ 0 w 90"/>
                <a:gd name="T41" fmla="*/ 1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0" y="15"/>
                  </a:move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0" y="104"/>
                  </a:lnTo>
                  <a:lnTo>
                    <a:pt x="12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90">
              <a:extLst>
                <a:ext uri="{FF2B5EF4-FFF2-40B4-BE49-F238E27FC236}">
                  <a16:creationId xmlns:a16="http://schemas.microsoft.com/office/drawing/2014/main" id="{3B4BB294-3F58-429D-AD93-7B23F68F0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98613"/>
              <a:ext cx="47625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45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91">
              <a:extLst>
                <a:ext uri="{FF2B5EF4-FFF2-40B4-BE49-F238E27FC236}">
                  <a16:creationId xmlns:a16="http://schemas.microsoft.com/office/drawing/2014/main" id="{8322FD8B-1448-4FFE-A201-5D3161586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560513"/>
              <a:ext cx="47625" cy="33338"/>
            </a:xfrm>
            <a:custGeom>
              <a:avLst/>
              <a:gdLst>
                <a:gd name="T0" fmla="*/ 150 w 150"/>
                <a:gd name="T1" fmla="*/ 0 h 105"/>
                <a:gd name="T2" fmla="*/ 105 w 150"/>
                <a:gd name="T3" fmla="*/ 0 h 105"/>
                <a:gd name="T4" fmla="*/ 0 w 150"/>
                <a:gd name="T5" fmla="*/ 0 h 105"/>
                <a:gd name="T6" fmla="*/ 0 w 150"/>
                <a:gd name="T7" fmla="*/ 105 h 105"/>
                <a:gd name="T8" fmla="*/ 105 w 150"/>
                <a:gd name="T9" fmla="*/ 105 h 105"/>
                <a:gd name="T10" fmla="*/ 150 w 150"/>
                <a:gd name="T11" fmla="*/ 105 h 105"/>
                <a:gd name="T12" fmla="*/ 150 w 150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150" y="0"/>
                  </a:moveTo>
                  <a:lnTo>
                    <a:pt x="10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92">
              <a:extLst>
                <a:ext uri="{FF2B5EF4-FFF2-40B4-BE49-F238E27FC236}">
                  <a16:creationId xmlns:a16="http://schemas.microsoft.com/office/drawing/2014/main" id="{EE943E9D-D099-460E-BED6-3461B3C9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45 w 90"/>
                <a:gd name="T3" fmla="*/ 0 h 105"/>
                <a:gd name="T4" fmla="*/ 15 w 90"/>
                <a:gd name="T5" fmla="*/ 0 h 105"/>
                <a:gd name="T6" fmla="*/ 12 w 90"/>
                <a:gd name="T7" fmla="*/ 0 h 105"/>
                <a:gd name="T8" fmla="*/ 10 w 90"/>
                <a:gd name="T9" fmla="*/ 1 h 105"/>
                <a:gd name="T10" fmla="*/ 7 w 90"/>
                <a:gd name="T11" fmla="*/ 2 h 105"/>
                <a:gd name="T12" fmla="*/ 4 w 90"/>
                <a:gd name="T13" fmla="*/ 5 h 105"/>
                <a:gd name="T14" fmla="*/ 3 w 90"/>
                <a:gd name="T15" fmla="*/ 7 h 105"/>
                <a:gd name="T16" fmla="*/ 1 w 90"/>
                <a:gd name="T17" fmla="*/ 10 h 105"/>
                <a:gd name="T18" fmla="*/ 1 w 90"/>
                <a:gd name="T19" fmla="*/ 12 h 105"/>
                <a:gd name="T20" fmla="*/ 0 w 90"/>
                <a:gd name="T21" fmla="*/ 15 h 105"/>
                <a:gd name="T22" fmla="*/ 0 w 90"/>
                <a:gd name="T23" fmla="*/ 90 h 105"/>
                <a:gd name="T24" fmla="*/ 1 w 90"/>
                <a:gd name="T25" fmla="*/ 94 h 105"/>
                <a:gd name="T26" fmla="*/ 1 w 90"/>
                <a:gd name="T27" fmla="*/ 97 h 105"/>
                <a:gd name="T28" fmla="*/ 3 w 90"/>
                <a:gd name="T29" fmla="*/ 99 h 105"/>
                <a:gd name="T30" fmla="*/ 4 w 90"/>
                <a:gd name="T31" fmla="*/ 101 h 105"/>
                <a:gd name="T32" fmla="*/ 7 w 90"/>
                <a:gd name="T33" fmla="*/ 103 h 105"/>
                <a:gd name="T34" fmla="*/ 10 w 90"/>
                <a:gd name="T35" fmla="*/ 104 h 105"/>
                <a:gd name="T36" fmla="*/ 12 w 90"/>
                <a:gd name="T37" fmla="*/ 105 h 105"/>
                <a:gd name="T38" fmla="*/ 15 w 90"/>
                <a:gd name="T39" fmla="*/ 105 h 105"/>
                <a:gd name="T40" fmla="*/ 45 w 90"/>
                <a:gd name="T41" fmla="*/ 105 h 105"/>
                <a:gd name="T42" fmla="*/ 90 w 90"/>
                <a:gd name="T43" fmla="*/ 105 h 105"/>
                <a:gd name="T44" fmla="*/ 90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4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1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93">
              <a:extLst>
                <a:ext uri="{FF2B5EF4-FFF2-40B4-BE49-F238E27FC236}">
                  <a16:creationId xmlns:a16="http://schemas.microsoft.com/office/drawing/2014/main" id="{72E69C20-B8DF-4566-BBFE-E0C94A5C2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588" y="1560513"/>
              <a:ext cx="28575" cy="33338"/>
            </a:xfrm>
            <a:custGeom>
              <a:avLst/>
              <a:gdLst>
                <a:gd name="T0" fmla="*/ 76 w 91"/>
                <a:gd name="T1" fmla="*/ 0 h 105"/>
                <a:gd name="T2" fmla="*/ 0 w 91"/>
                <a:gd name="T3" fmla="*/ 0 h 105"/>
                <a:gd name="T4" fmla="*/ 0 w 91"/>
                <a:gd name="T5" fmla="*/ 105 h 105"/>
                <a:gd name="T6" fmla="*/ 76 w 91"/>
                <a:gd name="T7" fmla="*/ 105 h 105"/>
                <a:gd name="T8" fmla="*/ 79 w 91"/>
                <a:gd name="T9" fmla="*/ 105 h 105"/>
                <a:gd name="T10" fmla="*/ 82 w 91"/>
                <a:gd name="T11" fmla="*/ 104 h 105"/>
                <a:gd name="T12" fmla="*/ 84 w 91"/>
                <a:gd name="T13" fmla="*/ 103 h 105"/>
                <a:gd name="T14" fmla="*/ 86 w 91"/>
                <a:gd name="T15" fmla="*/ 101 h 105"/>
                <a:gd name="T16" fmla="*/ 88 w 91"/>
                <a:gd name="T17" fmla="*/ 99 h 105"/>
                <a:gd name="T18" fmla="*/ 89 w 91"/>
                <a:gd name="T19" fmla="*/ 97 h 105"/>
                <a:gd name="T20" fmla="*/ 91 w 91"/>
                <a:gd name="T21" fmla="*/ 94 h 105"/>
                <a:gd name="T22" fmla="*/ 91 w 91"/>
                <a:gd name="T23" fmla="*/ 90 h 105"/>
                <a:gd name="T24" fmla="*/ 91 w 91"/>
                <a:gd name="T25" fmla="*/ 15 h 105"/>
                <a:gd name="T26" fmla="*/ 91 w 91"/>
                <a:gd name="T27" fmla="*/ 12 h 105"/>
                <a:gd name="T28" fmla="*/ 89 w 91"/>
                <a:gd name="T29" fmla="*/ 9 h 105"/>
                <a:gd name="T30" fmla="*/ 88 w 91"/>
                <a:gd name="T31" fmla="*/ 7 h 105"/>
                <a:gd name="T32" fmla="*/ 86 w 91"/>
                <a:gd name="T33" fmla="*/ 5 h 105"/>
                <a:gd name="T34" fmla="*/ 84 w 91"/>
                <a:gd name="T35" fmla="*/ 2 h 105"/>
                <a:gd name="T36" fmla="*/ 82 w 91"/>
                <a:gd name="T37" fmla="*/ 1 h 105"/>
                <a:gd name="T38" fmla="*/ 79 w 91"/>
                <a:gd name="T39" fmla="*/ 0 h 105"/>
                <a:gd name="T40" fmla="*/ 76 w 91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5">
                  <a:moveTo>
                    <a:pt x="76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6" y="105"/>
                  </a:lnTo>
                  <a:lnTo>
                    <a:pt x="79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94">
              <a:extLst>
                <a:ext uri="{FF2B5EF4-FFF2-40B4-BE49-F238E27FC236}">
                  <a16:creationId xmlns:a16="http://schemas.microsoft.com/office/drawing/2014/main" id="{3EF09789-E73A-4CFB-9FCF-08DA00003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22413"/>
              <a:ext cx="28575" cy="33338"/>
            </a:xfrm>
            <a:custGeom>
              <a:avLst/>
              <a:gdLst>
                <a:gd name="T0" fmla="*/ 75 w 91"/>
                <a:gd name="T1" fmla="*/ 105 h 105"/>
                <a:gd name="T2" fmla="*/ 79 w 91"/>
                <a:gd name="T3" fmla="*/ 105 h 105"/>
                <a:gd name="T4" fmla="*/ 81 w 91"/>
                <a:gd name="T5" fmla="*/ 104 h 105"/>
                <a:gd name="T6" fmla="*/ 84 w 91"/>
                <a:gd name="T7" fmla="*/ 102 h 105"/>
                <a:gd name="T8" fmla="*/ 86 w 91"/>
                <a:gd name="T9" fmla="*/ 101 h 105"/>
                <a:gd name="T10" fmla="*/ 88 w 91"/>
                <a:gd name="T11" fmla="*/ 99 h 105"/>
                <a:gd name="T12" fmla="*/ 89 w 91"/>
                <a:gd name="T13" fmla="*/ 96 h 105"/>
                <a:gd name="T14" fmla="*/ 91 w 91"/>
                <a:gd name="T15" fmla="*/ 93 h 105"/>
                <a:gd name="T16" fmla="*/ 91 w 91"/>
                <a:gd name="T17" fmla="*/ 90 h 105"/>
                <a:gd name="T18" fmla="*/ 91 w 91"/>
                <a:gd name="T19" fmla="*/ 15 h 105"/>
                <a:gd name="T20" fmla="*/ 91 w 91"/>
                <a:gd name="T21" fmla="*/ 12 h 105"/>
                <a:gd name="T22" fmla="*/ 89 w 91"/>
                <a:gd name="T23" fmla="*/ 9 h 105"/>
                <a:gd name="T24" fmla="*/ 88 w 91"/>
                <a:gd name="T25" fmla="*/ 7 h 105"/>
                <a:gd name="T26" fmla="*/ 86 w 91"/>
                <a:gd name="T27" fmla="*/ 4 h 105"/>
                <a:gd name="T28" fmla="*/ 84 w 91"/>
                <a:gd name="T29" fmla="*/ 2 h 105"/>
                <a:gd name="T30" fmla="*/ 81 w 91"/>
                <a:gd name="T31" fmla="*/ 1 h 105"/>
                <a:gd name="T32" fmla="*/ 79 w 91"/>
                <a:gd name="T33" fmla="*/ 0 h 105"/>
                <a:gd name="T34" fmla="*/ 75 w 91"/>
                <a:gd name="T35" fmla="*/ 0 h 105"/>
                <a:gd name="T36" fmla="*/ 0 w 91"/>
                <a:gd name="T37" fmla="*/ 0 h 105"/>
                <a:gd name="T38" fmla="*/ 0 w 91"/>
                <a:gd name="T39" fmla="*/ 105 h 105"/>
                <a:gd name="T40" fmla="*/ 45 w 91"/>
                <a:gd name="T41" fmla="*/ 105 h 105"/>
                <a:gd name="T42" fmla="*/ 75 w 91"/>
                <a:gd name="T4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75" y="105"/>
                  </a:moveTo>
                  <a:lnTo>
                    <a:pt x="79" y="105"/>
                  </a:lnTo>
                  <a:lnTo>
                    <a:pt x="81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1" y="93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7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95">
              <a:extLst>
                <a:ext uri="{FF2B5EF4-FFF2-40B4-BE49-F238E27FC236}">
                  <a16:creationId xmlns:a16="http://schemas.microsoft.com/office/drawing/2014/main" id="{35F9925A-D080-4D49-928B-2EF534E31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22413"/>
              <a:ext cx="47625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45 w 151"/>
                <a:gd name="T9" fmla="*/ 105 h 105"/>
                <a:gd name="T10" fmla="*/ 151 w 151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96">
              <a:extLst>
                <a:ext uri="{FF2B5EF4-FFF2-40B4-BE49-F238E27FC236}">
                  <a16:creationId xmlns:a16="http://schemas.microsoft.com/office/drawing/2014/main" id="{4D7DF8E6-7B8D-412C-9307-FAE2CA5C8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22413"/>
              <a:ext cx="28575" cy="33338"/>
            </a:xfrm>
            <a:custGeom>
              <a:avLst/>
              <a:gdLst>
                <a:gd name="T0" fmla="*/ 0 w 90"/>
                <a:gd name="T1" fmla="*/ 15 h 105"/>
                <a:gd name="T2" fmla="*/ 0 w 90"/>
                <a:gd name="T3" fmla="*/ 90 h 105"/>
                <a:gd name="T4" fmla="*/ 0 w 90"/>
                <a:gd name="T5" fmla="*/ 93 h 105"/>
                <a:gd name="T6" fmla="*/ 1 w 90"/>
                <a:gd name="T7" fmla="*/ 96 h 105"/>
                <a:gd name="T8" fmla="*/ 3 w 90"/>
                <a:gd name="T9" fmla="*/ 99 h 105"/>
                <a:gd name="T10" fmla="*/ 4 w 90"/>
                <a:gd name="T11" fmla="*/ 101 h 105"/>
                <a:gd name="T12" fmla="*/ 6 w 90"/>
                <a:gd name="T13" fmla="*/ 102 h 105"/>
                <a:gd name="T14" fmla="*/ 10 w 90"/>
                <a:gd name="T15" fmla="*/ 104 h 105"/>
                <a:gd name="T16" fmla="*/ 12 w 90"/>
                <a:gd name="T17" fmla="*/ 105 h 105"/>
                <a:gd name="T18" fmla="*/ 15 w 90"/>
                <a:gd name="T19" fmla="*/ 105 h 105"/>
                <a:gd name="T20" fmla="*/ 90 w 90"/>
                <a:gd name="T21" fmla="*/ 105 h 105"/>
                <a:gd name="T22" fmla="*/ 90 w 90"/>
                <a:gd name="T23" fmla="*/ 0 h 105"/>
                <a:gd name="T24" fmla="*/ 15 w 90"/>
                <a:gd name="T25" fmla="*/ 0 h 105"/>
                <a:gd name="T26" fmla="*/ 12 w 90"/>
                <a:gd name="T27" fmla="*/ 0 h 105"/>
                <a:gd name="T28" fmla="*/ 10 w 90"/>
                <a:gd name="T29" fmla="*/ 1 h 105"/>
                <a:gd name="T30" fmla="*/ 6 w 90"/>
                <a:gd name="T31" fmla="*/ 2 h 105"/>
                <a:gd name="T32" fmla="*/ 4 w 90"/>
                <a:gd name="T33" fmla="*/ 4 h 105"/>
                <a:gd name="T34" fmla="*/ 3 w 90"/>
                <a:gd name="T35" fmla="*/ 7 h 105"/>
                <a:gd name="T36" fmla="*/ 1 w 90"/>
                <a:gd name="T37" fmla="*/ 9 h 105"/>
                <a:gd name="T38" fmla="*/ 0 w 90"/>
                <a:gd name="T39" fmla="*/ 12 h 105"/>
                <a:gd name="T40" fmla="*/ 0 w 90"/>
                <a:gd name="T41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5"/>
                  </a:move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DC834D-A801-489D-B18E-A3C9646F4D2E}"/>
              </a:ext>
            </a:extLst>
          </p:cNvPr>
          <p:cNvGrpSpPr/>
          <p:nvPr/>
        </p:nvGrpSpPr>
        <p:grpSpPr>
          <a:xfrm>
            <a:off x="4386489" y="1577182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0A31DB-DD27-4F64-AB8C-EC7887B70CFD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$ 1,237.55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C6A4160-8BE0-4F42-8528-A692DB7BDCCE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Transactions: 134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151F8D54-5195-4686-B421-E1F7E4D42652}"/>
              </a:ext>
            </a:extLst>
          </p:cNvPr>
          <p:cNvSpPr/>
          <p:nvPr/>
        </p:nvSpPr>
        <p:spPr>
          <a:xfrm>
            <a:off x="5767387" y="1242245"/>
            <a:ext cx="657225" cy="657225"/>
          </a:xfrm>
          <a:prstGeom prst="ellipse">
            <a:avLst/>
          </a:prstGeom>
          <a:solidFill>
            <a:srgbClr val="40404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168AE60-C71A-4B80-811C-CAC02ADD32C2}"/>
              </a:ext>
            </a:extLst>
          </p:cNvPr>
          <p:cNvSpPr/>
          <p:nvPr/>
        </p:nvSpPr>
        <p:spPr>
          <a:xfrm>
            <a:off x="4686300" y="2768999"/>
            <a:ext cx="2819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spcBef>
                <a:spcPts val="600"/>
              </a:spcBef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</a:rPr>
              <a:t>35.41% from last week</a:t>
            </a:r>
          </a:p>
          <a:p>
            <a:pPr marL="174625" indent="-174625">
              <a:spcBef>
                <a:spcPts val="600"/>
              </a:spcBef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</a:rPr>
              <a:t>29.47% from 6 months ago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E2AD138-6B8C-40CA-A949-80EE0AE830BE}"/>
              </a:ext>
            </a:extLst>
          </p:cNvPr>
          <p:cNvSpPr/>
          <p:nvPr/>
        </p:nvSpPr>
        <p:spPr>
          <a:xfrm>
            <a:off x="1186197" y="2768999"/>
            <a:ext cx="16562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Upcoming Deposits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98E995E-9B1D-4A56-ACB0-682E15B8ABE6}"/>
              </a:ext>
            </a:extLst>
          </p:cNvPr>
          <p:cNvGrpSpPr/>
          <p:nvPr/>
        </p:nvGrpSpPr>
        <p:grpSpPr>
          <a:xfrm>
            <a:off x="5952331" y="1427188"/>
            <a:ext cx="287338" cy="287338"/>
            <a:chOff x="304800" y="771525"/>
            <a:chExt cx="287338" cy="287338"/>
          </a:xfrm>
          <a:solidFill>
            <a:schemeClr val="bg1"/>
          </a:solidFill>
        </p:grpSpPr>
        <p:sp>
          <p:nvSpPr>
            <p:cNvPr id="83" name="Freeform 321">
              <a:extLst>
                <a:ext uri="{FF2B5EF4-FFF2-40B4-BE49-F238E27FC236}">
                  <a16:creationId xmlns:a16="http://schemas.microsoft.com/office/drawing/2014/main" id="{F92A0E3D-9293-4005-9591-93C80117F1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923925"/>
              <a:ext cx="284163" cy="68263"/>
            </a:xfrm>
            <a:custGeom>
              <a:avLst/>
              <a:gdLst>
                <a:gd name="T0" fmla="*/ 694 w 895"/>
                <a:gd name="T1" fmla="*/ 159 h 211"/>
                <a:gd name="T2" fmla="*/ 657 w 895"/>
                <a:gd name="T3" fmla="*/ 159 h 211"/>
                <a:gd name="T4" fmla="*/ 657 w 895"/>
                <a:gd name="T5" fmla="*/ 122 h 211"/>
                <a:gd name="T6" fmla="*/ 694 w 895"/>
                <a:gd name="T7" fmla="*/ 122 h 211"/>
                <a:gd name="T8" fmla="*/ 694 w 895"/>
                <a:gd name="T9" fmla="*/ 159 h 211"/>
                <a:gd name="T10" fmla="*/ 637 w 895"/>
                <a:gd name="T11" fmla="*/ 103 h 211"/>
                <a:gd name="T12" fmla="*/ 600 w 895"/>
                <a:gd name="T13" fmla="*/ 103 h 211"/>
                <a:gd name="T14" fmla="*/ 600 w 895"/>
                <a:gd name="T15" fmla="*/ 65 h 211"/>
                <a:gd name="T16" fmla="*/ 637 w 895"/>
                <a:gd name="T17" fmla="*/ 65 h 211"/>
                <a:gd name="T18" fmla="*/ 637 w 895"/>
                <a:gd name="T19" fmla="*/ 103 h 211"/>
                <a:gd name="T20" fmla="*/ 581 w 895"/>
                <a:gd name="T21" fmla="*/ 159 h 211"/>
                <a:gd name="T22" fmla="*/ 543 w 895"/>
                <a:gd name="T23" fmla="*/ 159 h 211"/>
                <a:gd name="T24" fmla="*/ 543 w 895"/>
                <a:gd name="T25" fmla="*/ 122 h 211"/>
                <a:gd name="T26" fmla="*/ 581 w 895"/>
                <a:gd name="T27" fmla="*/ 122 h 211"/>
                <a:gd name="T28" fmla="*/ 581 w 895"/>
                <a:gd name="T29" fmla="*/ 159 h 211"/>
                <a:gd name="T30" fmla="*/ 524 w 895"/>
                <a:gd name="T31" fmla="*/ 103 h 211"/>
                <a:gd name="T32" fmla="*/ 485 w 895"/>
                <a:gd name="T33" fmla="*/ 103 h 211"/>
                <a:gd name="T34" fmla="*/ 485 w 895"/>
                <a:gd name="T35" fmla="*/ 65 h 211"/>
                <a:gd name="T36" fmla="*/ 524 w 895"/>
                <a:gd name="T37" fmla="*/ 65 h 211"/>
                <a:gd name="T38" fmla="*/ 524 w 895"/>
                <a:gd name="T39" fmla="*/ 103 h 211"/>
                <a:gd name="T40" fmla="*/ 467 w 895"/>
                <a:gd name="T41" fmla="*/ 159 h 211"/>
                <a:gd name="T42" fmla="*/ 428 w 895"/>
                <a:gd name="T43" fmla="*/ 159 h 211"/>
                <a:gd name="T44" fmla="*/ 428 w 895"/>
                <a:gd name="T45" fmla="*/ 122 h 211"/>
                <a:gd name="T46" fmla="*/ 467 w 895"/>
                <a:gd name="T47" fmla="*/ 122 h 211"/>
                <a:gd name="T48" fmla="*/ 467 w 895"/>
                <a:gd name="T49" fmla="*/ 159 h 211"/>
                <a:gd name="T50" fmla="*/ 410 w 895"/>
                <a:gd name="T51" fmla="*/ 103 h 211"/>
                <a:gd name="T52" fmla="*/ 371 w 895"/>
                <a:gd name="T53" fmla="*/ 103 h 211"/>
                <a:gd name="T54" fmla="*/ 371 w 895"/>
                <a:gd name="T55" fmla="*/ 65 h 211"/>
                <a:gd name="T56" fmla="*/ 410 w 895"/>
                <a:gd name="T57" fmla="*/ 65 h 211"/>
                <a:gd name="T58" fmla="*/ 410 w 895"/>
                <a:gd name="T59" fmla="*/ 103 h 211"/>
                <a:gd name="T60" fmla="*/ 353 w 895"/>
                <a:gd name="T61" fmla="*/ 159 h 211"/>
                <a:gd name="T62" fmla="*/ 315 w 895"/>
                <a:gd name="T63" fmla="*/ 159 h 211"/>
                <a:gd name="T64" fmla="*/ 315 w 895"/>
                <a:gd name="T65" fmla="*/ 122 h 211"/>
                <a:gd name="T66" fmla="*/ 353 w 895"/>
                <a:gd name="T67" fmla="*/ 122 h 211"/>
                <a:gd name="T68" fmla="*/ 353 w 895"/>
                <a:gd name="T69" fmla="*/ 159 h 211"/>
                <a:gd name="T70" fmla="*/ 295 w 895"/>
                <a:gd name="T71" fmla="*/ 103 h 211"/>
                <a:gd name="T72" fmla="*/ 258 w 895"/>
                <a:gd name="T73" fmla="*/ 103 h 211"/>
                <a:gd name="T74" fmla="*/ 258 w 895"/>
                <a:gd name="T75" fmla="*/ 65 h 211"/>
                <a:gd name="T76" fmla="*/ 295 w 895"/>
                <a:gd name="T77" fmla="*/ 65 h 211"/>
                <a:gd name="T78" fmla="*/ 295 w 895"/>
                <a:gd name="T79" fmla="*/ 103 h 211"/>
                <a:gd name="T80" fmla="*/ 238 w 895"/>
                <a:gd name="T81" fmla="*/ 159 h 211"/>
                <a:gd name="T82" fmla="*/ 201 w 895"/>
                <a:gd name="T83" fmla="*/ 159 h 211"/>
                <a:gd name="T84" fmla="*/ 201 w 895"/>
                <a:gd name="T85" fmla="*/ 122 h 211"/>
                <a:gd name="T86" fmla="*/ 238 w 895"/>
                <a:gd name="T87" fmla="*/ 122 h 211"/>
                <a:gd name="T88" fmla="*/ 238 w 895"/>
                <a:gd name="T89" fmla="*/ 159 h 211"/>
                <a:gd name="T90" fmla="*/ 815 w 895"/>
                <a:gd name="T91" fmla="*/ 0 h 211"/>
                <a:gd name="T92" fmla="*/ 80 w 895"/>
                <a:gd name="T93" fmla="*/ 0 h 211"/>
                <a:gd name="T94" fmla="*/ 0 w 895"/>
                <a:gd name="T95" fmla="*/ 211 h 211"/>
                <a:gd name="T96" fmla="*/ 895 w 895"/>
                <a:gd name="T97" fmla="*/ 211 h 211"/>
                <a:gd name="T98" fmla="*/ 815 w 895"/>
                <a:gd name="T9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5" h="211">
                  <a:moveTo>
                    <a:pt x="694" y="159"/>
                  </a:moveTo>
                  <a:lnTo>
                    <a:pt x="657" y="159"/>
                  </a:lnTo>
                  <a:lnTo>
                    <a:pt x="657" y="122"/>
                  </a:lnTo>
                  <a:lnTo>
                    <a:pt x="694" y="122"/>
                  </a:lnTo>
                  <a:lnTo>
                    <a:pt x="694" y="159"/>
                  </a:lnTo>
                  <a:close/>
                  <a:moveTo>
                    <a:pt x="637" y="103"/>
                  </a:moveTo>
                  <a:lnTo>
                    <a:pt x="600" y="103"/>
                  </a:lnTo>
                  <a:lnTo>
                    <a:pt x="600" y="65"/>
                  </a:lnTo>
                  <a:lnTo>
                    <a:pt x="637" y="65"/>
                  </a:lnTo>
                  <a:lnTo>
                    <a:pt x="637" y="103"/>
                  </a:lnTo>
                  <a:close/>
                  <a:moveTo>
                    <a:pt x="581" y="159"/>
                  </a:moveTo>
                  <a:lnTo>
                    <a:pt x="543" y="159"/>
                  </a:lnTo>
                  <a:lnTo>
                    <a:pt x="543" y="122"/>
                  </a:lnTo>
                  <a:lnTo>
                    <a:pt x="581" y="122"/>
                  </a:lnTo>
                  <a:lnTo>
                    <a:pt x="581" y="159"/>
                  </a:lnTo>
                  <a:close/>
                  <a:moveTo>
                    <a:pt x="524" y="103"/>
                  </a:moveTo>
                  <a:lnTo>
                    <a:pt x="485" y="103"/>
                  </a:lnTo>
                  <a:lnTo>
                    <a:pt x="485" y="65"/>
                  </a:lnTo>
                  <a:lnTo>
                    <a:pt x="524" y="65"/>
                  </a:lnTo>
                  <a:lnTo>
                    <a:pt x="524" y="103"/>
                  </a:lnTo>
                  <a:close/>
                  <a:moveTo>
                    <a:pt x="467" y="159"/>
                  </a:moveTo>
                  <a:lnTo>
                    <a:pt x="428" y="159"/>
                  </a:lnTo>
                  <a:lnTo>
                    <a:pt x="428" y="122"/>
                  </a:lnTo>
                  <a:lnTo>
                    <a:pt x="467" y="122"/>
                  </a:lnTo>
                  <a:lnTo>
                    <a:pt x="467" y="159"/>
                  </a:lnTo>
                  <a:close/>
                  <a:moveTo>
                    <a:pt x="410" y="103"/>
                  </a:moveTo>
                  <a:lnTo>
                    <a:pt x="371" y="103"/>
                  </a:lnTo>
                  <a:lnTo>
                    <a:pt x="371" y="65"/>
                  </a:lnTo>
                  <a:lnTo>
                    <a:pt x="410" y="65"/>
                  </a:lnTo>
                  <a:lnTo>
                    <a:pt x="410" y="103"/>
                  </a:lnTo>
                  <a:close/>
                  <a:moveTo>
                    <a:pt x="353" y="159"/>
                  </a:moveTo>
                  <a:lnTo>
                    <a:pt x="315" y="159"/>
                  </a:lnTo>
                  <a:lnTo>
                    <a:pt x="315" y="122"/>
                  </a:lnTo>
                  <a:lnTo>
                    <a:pt x="353" y="122"/>
                  </a:lnTo>
                  <a:lnTo>
                    <a:pt x="353" y="159"/>
                  </a:lnTo>
                  <a:close/>
                  <a:moveTo>
                    <a:pt x="295" y="103"/>
                  </a:moveTo>
                  <a:lnTo>
                    <a:pt x="258" y="103"/>
                  </a:lnTo>
                  <a:lnTo>
                    <a:pt x="258" y="65"/>
                  </a:lnTo>
                  <a:lnTo>
                    <a:pt x="295" y="65"/>
                  </a:lnTo>
                  <a:lnTo>
                    <a:pt x="295" y="103"/>
                  </a:lnTo>
                  <a:close/>
                  <a:moveTo>
                    <a:pt x="238" y="159"/>
                  </a:moveTo>
                  <a:lnTo>
                    <a:pt x="201" y="159"/>
                  </a:lnTo>
                  <a:lnTo>
                    <a:pt x="201" y="122"/>
                  </a:lnTo>
                  <a:lnTo>
                    <a:pt x="238" y="122"/>
                  </a:lnTo>
                  <a:lnTo>
                    <a:pt x="238" y="159"/>
                  </a:lnTo>
                  <a:close/>
                  <a:moveTo>
                    <a:pt x="815" y="0"/>
                  </a:moveTo>
                  <a:lnTo>
                    <a:pt x="80" y="0"/>
                  </a:lnTo>
                  <a:lnTo>
                    <a:pt x="0" y="211"/>
                  </a:lnTo>
                  <a:lnTo>
                    <a:pt x="895" y="211"/>
                  </a:lnTo>
                  <a:lnTo>
                    <a:pt x="8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22">
              <a:extLst>
                <a:ext uri="{FF2B5EF4-FFF2-40B4-BE49-F238E27FC236}">
                  <a16:creationId xmlns:a16="http://schemas.microsoft.com/office/drawing/2014/main" id="{5E64CAF0-0E1E-4978-B131-81EF0ABB8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1001713"/>
              <a:ext cx="287338" cy="57150"/>
            </a:xfrm>
            <a:custGeom>
              <a:avLst/>
              <a:gdLst>
                <a:gd name="T0" fmla="*/ 572 w 903"/>
                <a:gd name="T1" fmla="*/ 78 h 180"/>
                <a:gd name="T2" fmla="*/ 569 w 903"/>
                <a:gd name="T3" fmla="*/ 84 h 180"/>
                <a:gd name="T4" fmla="*/ 565 w 903"/>
                <a:gd name="T5" fmla="*/ 88 h 180"/>
                <a:gd name="T6" fmla="*/ 560 w 903"/>
                <a:gd name="T7" fmla="*/ 90 h 180"/>
                <a:gd name="T8" fmla="*/ 554 w 903"/>
                <a:gd name="T9" fmla="*/ 90 h 180"/>
                <a:gd name="T10" fmla="*/ 548 w 903"/>
                <a:gd name="T11" fmla="*/ 88 h 180"/>
                <a:gd name="T12" fmla="*/ 545 w 903"/>
                <a:gd name="T13" fmla="*/ 84 h 180"/>
                <a:gd name="T14" fmla="*/ 543 w 903"/>
                <a:gd name="T15" fmla="*/ 78 h 180"/>
                <a:gd name="T16" fmla="*/ 542 w 903"/>
                <a:gd name="T17" fmla="*/ 60 h 180"/>
                <a:gd name="T18" fmla="*/ 331 w 903"/>
                <a:gd name="T19" fmla="*/ 75 h 180"/>
                <a:gd name="T20" fmla="*/ 330 w 903"/>
                <a:gd name="T21" fmla="*/ 80 h 180"/>
                <a:gd name="T22" fmla="*/ 327 w 903"/>
                <a:gd name="T23" fmla="*/ 86 h 180"/>
                <a:gd name="T24" fmla="*/ 322 w 903"/>
                <a:gd name="T25" fmla="*/ 89 h 180"/>
                <a:gd name="T26" fmla="*/ 316 w 903"/>
                <a:gd name="T27" fmla="*/ 90 h 180"/>
                <a:gd name="T28" fmla="*/ 310 w 903"/>
                <a:gd name="T29" fmla="*/ 89 h 180"/>
                <a:gd name="T30" fmla="*/ 306 w 903"/>
                <a:gd name="T31" fmla="*/ 86 h 180"/>
                <a:gd name="T32" fmla="*/ 302 w 903"/>
                <a:gd name="T33" fmla="*/ 80 h 180"/>
                <a:gd name="T34" fmla="*/ 301 w 903"/>
                <a:gd name="T35" fmla="*/ 75 h 180"/>
                <a:gd name="T36" fmla="*/ 301 w 903"/>
                <a:gd name="T37" fmla="*/ 42 h 180"/>
                <a:gd name="T38" fmla="*/ 304 w 903"/>
                <a:gd name="T39" fmla="*/ 36 h 180"/>
                <a:gd name="T40" fmla="*/ 308 w 903"/>
                <a:gd name="T41" fmla="*/ 32 h 180"/>
                <a:gd name="T42" fmla="*/ 313 w 903"/>
                <a:gd name="T43" fmla="*/ 30 h 180"/>
                <a:gd name="T44" fmla="*/ 557 w 903"/>
                <a:gd name="T45" fmla="*/ 30 h 180"/>
                <a:gd name="T46" fmla="*/ 563 w 903"/>
                <a:gd name="T47" fmla="*/ 31 h 180"/>
                <a:gd name="T48" fmla="*/ 567 w 903"/>
                <a:gd name="T49" fmla="*/ 34 h 180"/>
                <a:gd name="T50" fmla="*/ 571 w 903"/>
                <a:gd name="T51" fmla="*/ 39 h 180"/>
                <a:gd name="T52" fmla="*/ 572 w 903"/>
                <a:gd name="T53" fmla="*/ 45 h 180"/>
                <a:gd name="T54" fmla="*/ 0 w 903"/>
                <a:gd name="T55" fmla="*/ 0 h 180"/>
                <a:gd name="T56" fmla="*/ 0 w 903"/>
                <a:gd name="T57" fmla="*/ 168 h 180"/>
                <a:gd name="T58" fmla="*/ 2 w 903"/>
                <a:gd name="T59" fmla="*/ 174 h 180"/>
                <a:gd name="T60" fmla="*/ 6 w 903"/>
                <a:gd name="T61" fmla="*/ 178 h 180"/>
                <a:gd name="T62" fmla="*/ 12 w 903"/>
                <a:gd name="T63" fmla="*/ 180 h 180"/>
                <a:gd name="T64" fmla="*/ 888 w 903"/>
                <a:gd name="T65" fmla="*/ 180 h 180"/>
                <a:gd name="T66" fmla="*/ 894 w 903"/>
                <a:gd name="T67" fmla="*/ 179 h 180"/>
                <a:gd name="T68" fmla="*/ 899 w 903"/>
                <a:gd name="T69" fmla="*/ 176 h 180"/>
                <a:gd name="T70" fmla="*/ 902 w 903"/>
                <a:gd name="T71" fmla="*/ 172 h 180"/>
                <a:gd name="T72" fmla="*/ 903 w 903"/>
                <a:gd name="T73" fmla="*/ 165 h 180"/>
                <a:gd name="T74" fmla="*/ 0 w 903"/>
                <a:gd name="T7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3" h="180">
                  <a:moveTo>
                    <a:pt x="572" y="75"/>
                  </a:moveTo>
                  <a:lnTo>
                    <a:pt x="572" y="78"/>
                  </a:lnTo>
                  <a:lnTo>
                    <a:pt x="571" y="80"/>
                  </a:lnTo>
                  <a:lnTo>
                    <a:pt x="569" y="84"/>
                  </a:lnTo>
                  <a:lnTo>
                    <a:pt x="567" y="86"/>
                  </a:lnTo>
                  <a:lnTo>
                    <a:pt x="565" y="88"/>
                  </a:lnTo>
                  <a:lnTo>
                    <a:pt x="563" y="89"/>
                  </a:lnTo>
                  <a:lnTo>
                    <a:pt x="560" y="90"/>
                  </a:lnTo>
                  <a:lnTo>
                    <a:pt x="557" y="90"/>
                  </a:lnTo>
                  <a:lnTo>
                    <a:pt x="554" y="90"/>
                  </a:lnTo>
                  <a:lnTo>
                    <a:pt x="551" y="89"/>
                  </a:lnTo>
                  <a:lnTo>
                    <a:pt x="548" y="88"/>
                  </a:lnTo>
                  <a:lnTo>
                    <a:pt x="546" y="86"/>
                  </a:lnTo>
                  <a:lnTo>
                    <a:pt x="545" y="84"/>
                  </a:lnTo>
                  <a:lnTo>
                    <a:pt x="543" y="80"/>
                  </a:lnTo>
                  <a:lnTo>
                    <a:pt x="543" y="78"/>
                  </a:lnTo>
                  <a:lnTo>
                    <a:pt x="542" y="75"/>
                  </a:lnTo>
                  <a:lnTo>
                    <a:pt x="542" y="60"/>
                  </a:lnTo>
                  <a:lnTo>
                    <a:pt x="331" y="60"/>
                  </a:lnTo>
                  <a:lnTo>
                    <a:pt x="331" y="75"/>
                  </a:lnTo>
                  <a:lnTo>
                    <a:pt x="331" y="78"/>
                  </a:lnTo>
                  <a:lnTo>
                    <a:pt x="330" y="80"/>
                  </a:lnTo>
                  <a:lnTo>
                    <a:pt x="328" y="84"/>
                  </a:lnTo>
                  <a:lnTo>
                    <a:pt x="327" y="86"/>
                  </a:lnTo>
                  <a:lnTo>
                    <a:pt x="325" y="88"/>
                  </a:lnTo>
                  <a:lnTo>
                    <a:pt x="322" y="89"/>
                  </a:lnTo>
                  <a:lnTo>
                    <a:pt x="320" y="90"/>
                  </a:lnTo>
                  <a:lnTo>
                    <a:pt x="316" y="90"/>
                  </a:lnTo>
                  <a:lnTo>
                    <a:pt x="313" y="90"/>
                  </a:lnTo>
                  <a:lnTo>
                    <a:pt x="310" y="89"/>
                  </a:lnTo>
                  <a:lnTo>
                    <a:pt x="308" y="88"/>
                  </a:lnTo>
                  <a:lnTo>
                    <a:pt x="306" y="86"/>
                  </a:lnTo>
                  <a:lnTo>
                    <a:pt x="304" y="84"/>
                  </a:lnTo>
                  <a:lnTo>
                    <a:pt x="302" y="80"/>
                  </a:lnTo>
                  <a:lnTo>
                    <a:pt x="301" y="78"/>
                  </a:lnTo>
                  <a:lnTo>
                    <a:pt x="301" y="75"/>
                  </a:lnTo>
                  <a:lnTo>
                    <a:pt x="301" y="45"/>
                  </a:lnTo>
                  <a:lnTo>
                    <a:pt x="301" y="42"/>
                  </a:lnTo>
                  <a:lnTo>
                    <a:pt x="302" y="39"/>
                  </a:lnTo>
                  <a:lnTo>
                    <a:pt x="304" y="36"/>
                  </a:lnTo>
                  <a:lnTo>
                    <a:pt x="306" y="34"/>
                  </a:lnTo>
                  <a:lnTo>
                    <a:pt x="308" y="32"/>
                  </a:lnTo>
                  <a:lnTo>
                    <a:pt x="310" y="31"/>
                  </a:lnTo>
                  <a:lnTo>
                    <a:pt x="313" y="30"/>
                  </a:lnTo>
                  <a:lnTo>
                    <a:pt x="316" y="30"/>
                  </a:lnTo>
                  <a:lnTo>
                    <a:pt x="557" y="30"/>
                  </a:lnTo>
                  <a:lnTo>
                    <a:pt x="560" y="30"/>
                  </a:lnTo>
                  <a:lnTo>
                    <a:pt x="563" y="31"/>
                  </a:lnTo>
                  <a:lnTo>
                    <a:pt x="565" y="32"/>
                  </a:lnTo>
                  <a:lnTo>
                    <a:pt x="567" y="34"/>
                  </a:lnTo>
                  <a:lnTo>
                    <a:pt x="569" y="36"/>
                  </a:lnTo>
                  <a:lnTo>
                    <a:pt x="571" y="39"/>
                  </a:lnTo>
                  <a:lnTo>
                    <a:pt x="572" y="42"/>
                  </a:lnTo>
                  <a:lnTo>
                    <a:pt x="572" y="45"/>
                  </a:lnTo>
                  <a:lnTo>
                    <a:pt x="572" y="75"/>
                  </a:lnTo>
                  <a:close/>
                  <a:moveTo>
                    <a:pt x="0" y="0"/>
                  </a:moveTo>
                  <a:lnTo>
                    <a:pt x="0" y="165"/>
                  </a:lnTo>
                  <a:lnTo>
                    <a:pt x="0" y="168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10" y="179"/>
                  </a:lnTo>
                  <a:lnTo>
                    <a:pt x="12" y="180"/>
                  </a:lnTo>
                  <a:lnTo>
                    <a:pt x="15" y="180"/>
                  </a:lnTo>
                  <a:lnTo>
                    <a:pt x="888" y="180"/>
                  </a:lnTo>
                  <a:lnTo>
                    <a:pt x="891" y="180"/>
                  </a:lnTo>
                  <a:lnTo>
                    <a:pt x="894" y="179"/>
                  </a:lnTo>
                  <a:lnTo>
                    <a:pt x="897" y="178"/>
                  </a:lnTo>
                  <a:lnTo>
                    <a:pt x="899" y="176"/>
                  </a:lnTo>
                  <a:lnTo>
                    <a:pt x="901" y="174"/>
                  </a:lnTo>
                  <a:lnTo>
                    <a:pt x="902" y="172"/>
                  </a:lnTo>
                  <a:lnTo>
                    <a:pt x="903" y="168"/>
                  </a:lnTo>
                  <a:lnTo>
                    <a:pt x="903" y="165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23">
              <a:extLst>
                <a:ext uri="{FF2B5EF4-FFF2-40B4-BE49-F238E27FC236}">
                  <a16:creationId xmlns:a16="http://schemas.microsoft.com/office/drawing/2014/main" id="{4F8D27CA-EA67-412D-83F2-F661D003B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771525"/>
              <a:ext cx="230188" cy="142875"/>
            </a:xfrm>
            <a:custGeom>
              <a:avLst/>
              <a:gdLst>
                <a:gd name="T0" fmla="*/ 448 w 723"/>
                <a:gd name="T1" fmla="*/ 361 h 452"/>
                <a:gd name="T2" fmla="*/ 441 w 723"/>
                <a:gd name="T3" fmla="*/ 357 h 452"/>
                <a:gd name="T4" fmla="*/ 438 w 723"/>
                <a:gd name="T5" fmla="*/ 350 h 452"/>
                <a:gd name="T6" fmla="*/ 438 w 723"/>
                <a:gd name="T7" fmla="*/ 340 h 452"/>
                <a:gd name="T8" fmla="*/ 443 w 723"/>
                <a:gd name="T9" fmla="*/ 334 h 452"/>
                <a:gd name="T10" fmla="*/ 452 w 723"/>
                <a:gd name="T11" fmla="*/ 331 h 452"/>
                <a:gd name="T12" fmla="*/ 608 w 723"/>
                <a:gd name="T13" fmla="*/ 333 h 452"/>
                <a:gd name="T14" fmla="*/ 615 w 723"/>
                <a:gd name="T15" fmla="*/ 338 h 452"/>
                <a:gd name="T16" fmla="*/ 618 w 723"/>
                <a:gd name="T17" fmla="*/ 346 h 452"/>
                <a:gd name="T18" fmla="*/ 615 w 723"/>
                <a:gd name="T19" fmla="*/ 355 h 452"/>
                <a:gd name="T20" fmla="*/ 608 w 723"/>
                <a:gd name="T21" fmla="*/ 360 h 452"/>
                <a:gd name="T22" fmla="*/ 331 w 723"/>
                <a:gd name="T23" fmla="*/ 407 h 452"/>
                <a:gd name="T24" fmla="*/ 329 w 723"/>
                <a:gd name="T25" fmla="*/ 415 h 452"/>
                <a:gd name="T26" fmla="*/ 322 w 723"/>
                <a:gd name="T27" fmla="*/ 420 h 452"/>
                <a:gd name="T28" fmla="*/ 105 w 723"/>
                <a:gd name="T29" fmla="*/ 422 h 452"/>
                <a:gd name="T30" fmla="*/ 98 w 723"/>
                <a:gd name="T31" fmla="*/ 419 h 452"/>
                <a:gd name="T32" fmla="*/ 92 w 723"/>
                <a:gd name="T33" fmla="*/ 412 h 452"/>
                <a:gd name="T34" fmla="*/ 90 w 723"/>
                <a:gd name="T35" fmla="*/ 286 h 452"/>
                <a:gd name="T36" fmla="*/ 93 w 723"/>
                <a:gd name="T37" fmla="*/ 278 h 452"/>
                <a:gd name="T38" fmla="*/ 100 w 723"/>
                <a:gd name="T39" fmla="*/ 272 h 452"/>
                <a:gd name="T40" fmla="*/ 316 w 723"/>
                <a:gd name="T41" fmla="*/ 271 h 452"/>
                <a:gd name="T42" fmla="*/ 325 w 723"/>
                <a:gd name="T43" fmla="*/ 274 h 452"/>
                <a:gd name="T44" fmla="*/ 330 w 723"/>
                <a:gd name="T45" fmla="*/ 280 h 452"/>
                <a:gd name="T46" fmla="*/ 331 w 723"/>
                <a:gd name="T47" fmla="*/ 407 h 452"/>
                <a:gd name="T48" fmla="*/ 722 w 723"/>
                <a:gd name="T49" fmla="*/ 220 h 452"/>
                <a:gd name="T50" fmla="*/ 717 w 723"/>
                <a:gd name="T51" fmla="*/ 213 h 452"/>
                <a:gd name="T52" fmla="*/ 708 w 723"/>
                <a:gd name="T53" fmla="*/ 211 h 452"/>
                <a:gd name="T54" fmla="*/ 678 w 723"/>
                <a:gd name="T55" fmla="*/ 150 h 452"/>
                <a:gd name="T56" fmla="*/ 703 w 723"/>
                <a:gd name="T57" fmla="*/ 143 h 452"/>
                <a:gd name="T58" fmla="*/ 720 w 723"/>
                <a:gd name="T59" fmla="*/ 123 h 452"/>
                <a:gd name="T60" fmla="*/ 723 w 723"/>
                <a:gd name="T61" fmla="*/ 45 h 452"/>
                <a:gd name="T62" fmla="*/ 715 w 723"/>
                <a:gd name="T63" fmla="*/ 20 h 452"/>
                <a:gd name="T64" fmla="*/ 695 w 723"/>
                <a:gd name="T65" fmla="*/ 3 h 452"/>
                <a:gd name="T66" fmla="*/ 497 w 723"/>
                <a:gd name="T67" fmla="*/ 0 h 452"/>
                <a:gd name="T68" fmla="*/ 472 w 723"/>
                <a:gd name="T69" fmla="*/ 8 h 452"/>
                <a:gd name="T70" fmla="*/ 456 w 723"/>
                <a:gd name="T71" fmla="*/ 28 h 452"/>
                <a:gd name="T72" fmla="*/ 452 w 723"/>
                <a:gd name="T73" fmla="*/ 105 h 452"/>
                <a:gd name="T74" fmla="*/ 460 w 723"/>
                <a:gd name="T75" fmla="*/ 131 h 452"/>
                <a:gd name="T76" fmla="*/ 479 w 723"/>
                <a:gd name="T77" fmla="*/ 147 h 452"/>
                <a:gd name="T78" fmla="*/ 573 w 723"/>
                <a:gd name="T79" fmla="*/ 150 h 452"/>
                <a:gd name="T80" fmla="*/ 301 w 723"/>
                <a:gd name="T81" fmla="*/ 75 h 452"/>
                <a:gd name="T82" fmla="*/ 297 w 723"/>
                <a:gd name="T83" fmla="*/ 65 h 452"/>
                <a:gd name="T84" fmla="*/ 288 w 723"/>
                <a:gd name="T85" fmla="*/ 60 h 452"/>
                <a:gd name="T86" fmla="*/ 130 w 723"/>
                <a:gd name="T87" fmla="*/ 121 h 452"/>
                <a:gd name="T88" fmla="*/ 121 w 723"/>
                <a:gd name="T89" fmla="*/ 131 h 452"/>
                <a:gd name="T90" fmla="*/ 15 w 723"/>
                <a:gd name="T91" fmla="*/ 211 h 452"/>
                <a:gd name="T92" fmla="*/ 7 w 723"/>
                <a:gd name="T93" fmla="*/ 213 h 452"/>
                <a:gd name="T94" fmla="*/ 1 w 723"/>
                <a:gd name="T95" fmla="*/ 220 h 452"/>
                <a:gd name="T96" fmla="*/ 0 w 723"/>
                <a:gd name="T9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3" h="452">
                  <a:moveTo>
                    <a:pt x="603" y="361"/>
                  </a:moveTo>
                  <a:lnTo>
                    <a:pt x="452" y="361"/>
                  </a:lnTo>
                  <a:lnTo>
                    <a:pt x="448" y="361"/>
                  </a:lnTo>
                  <a:lnTo>
                    <a:pt x="446" y="360"/>
                  </a:lnTo>
                  <a:lnTo>
                    <a:pt x="443" y="359"/>
                  </a:lnTo>
                  <a:lnTo>
                    <a:pt x="441" y="357"/>
                  </a:lnTo>
                  <a:lnTo>
                    <a:pt x="440" y="355"/>
                  </a:lnTo>
                  <a:lnTo>
                    <a:pt x="438" y="352"/>
                  </a:lnTo>
                  <a:lnTo>
                    <a:pt x="438" y="350"/>
                  </a:lnTo>
                  <a:lnTo>
                    <a:pt x="437" y="346"/>
                  </a:lnTo>
                  <a:lnTo>
                    <a:pt x="438" y="343"/>
                  </a:lnTo>
                  <a:lnTo>
                    <a:pt x="438" y="340"/>
                  </a:lnTo>
                  <a:lnTo>
                    <a:pt x="440" y="338"/>
                  </a:lnTo>
                  <a:lnTo>
                    <a:pt x="441" y="336"/>
                  </a:lnTo>
                  <a:lnTo>
                    <a:pt x="443" y="334"/>
                  </a:lnTo>
                  <a:lnTo>
                    <a:pt x="446" y="333"/>
                  </a:lnTo>
                  <a:lnTo>
                    <a:pt x="448" y="331"/>
                  </a:lnTo>
                  <a:lnTo>
                    <a:pt x="452" y="331"/>
                  </a:lnTo>
                  <a:lnTo>
                    <a:pt x="603" y="331"/>
                  </a:lnTo>
                  <a:lnTo>
                    <a:pt x="605" y="331"/>
                  </a:lnTo>
                  <a:lnTo>
                    <a:pt x="608" y="333"/>
                  </a:lnTo>
                  <a:lnTo>
                    <a:pt x="610" y="334"/>
                  </a:lnTo>
                  <a:lnTo>
                    <a:pt x="614" y="336"/>
                  </a:lnTo>
                  <a:lnTo>
                    <a:pt x="615" y="338"/>
                  </a:lnTo>
                  <a:lnTo>
                    <a:pt x="617" y="340"/>
                  </a:lnTo>
                  <a:lnTo>
                    <a:pt x="617" y="343"/>
                  </a:lnTo>
                  <a:lnTo>
                    <a:pt x="618" y="346"/>
                  </a:lnTo>
                  <a:lnTo>
                    <a:pt x="617" y="350"/>
                  </a:lnTo>
                  <a:lnTo>
                    <a:pt x="617" y="352"/>
                  </a:lnTo>
                  <a:lnTo>
                    <a:pt x="615" y="355"/>
                  </a:lnTo>
                  <a:lnTo>
                    <a:pt x="614" y="357"/>
                  </a:lnTo>
                  <a:lnTo>
                    <a:pt x="610" y="359"/>
                  </a:lnTo>
                  <a:lnTo>
                    <a:pt x="608" y="360"/>
                  </a:lnTo>
                  <a:lnTo>
                    <a:pt x="605" y="361"/>
                  </a:lnTo>
                  <a:lnTo>
                    <a:pt x="603" y="361"/>
                  </a:lnTo>
                  <a:close/>
                  <a:moveTo>
                    <a:pt x="331" y="407"/>
                  </a:moveTo>
                  <a:lnTo>
                    <a:pt x="331" y="410"/>
                  </a:lnTo>
                  <a:lnTo>
                    <a:pt x="330" y="412"/>
                  </a:lnTo>
                  <a:lnTo>
                    <a:pt x="329" y="415"/>
                  </a:lnTo>
                  <a:lnTo>
                    <a:pt x="327" y="417"/>
                  </a:lnTo>
                  <a:lnTo>
                    <a:pt x="325" y="419"/>
                  </a:lnTo>
                  <a:lnTo>
                    <a:pt x="322" y="420"/>
                  </a:lnTo>
                  <a:lnTo>
                    <a:pt x="320" y="422"/>
                  </a:lnTo>
                  <a:lnTo>
                    <a:pt x="316" y="422"/>
                  </a:lnTo>
                  <a:lnTo>
                    <a:pt x="105" y="422"/>
                  </a:lnTo>
                  <a:lnTo>
                    <a:pt x="103" y="422"/>
                  </a:lnTo>
                  <a:lnTo>
                    <a:pt x="100" y="420"/>
                  </a:lnTo>
                  <a:lnTo>
                    <a:pt x="98" y="419"/>
                  </a:lnTo>
                  <a:lnTo>
                    <a:pt x="96" y="417"/>
                  </a:lnTo>
                  <a:lnTo>
                    <a:pt x="93" y="415"/>
                  </a:lnTo>
                  <a:lnTo>
                    <a:pt x="92" y="412"/>
                  </a:lnTo>
                  <a:lnTo>
                    <a:pt x="91" y="410"/>
                  </a:lnTo>
                  <a:lnTo>
                    <a:pt x="90" y="407"/>
                  </a:lnTo>
                  <a:lnTo>
                    <a:pt x="90" y="286"/>
                  </a:lnTo>
                  <a:lnTo>
                    <a:pt x="91" y="283"/>
                  </a:lnTo>
                  <a:lnTo>
                    <a:pt x="92" y="280"/>
                  </a:lnTo>
                  <a:lnTo>
                    <a:pt x="93" y="278"/>
                  </a:lnTo>
                  <a:lnTo>
                    <a:pt x="96" y="276"/>
                  </a:lnTo>
                  <a:lnTo>
                    <a:pt x="98" y="274"/>
                  </a:lnTo>
                  <a:lnTo>
                    <a:pt x="100" y="272"/>
                  </a:lnTo>
                  <a:lnTo>
                    <a:pt x="103" y="271"/>
                  </a:lnTo>
                  <a:lnTo>
                    <a:pt x="105" y="271"/>
                  </a:lnTo>
                  <a:lnTo>
                    <a:pt x="316" y="271"/>
                  </a:lnTo>
                  <a:lnTo>
                    <a:pt x="320" y="271"/>
                  </a:lnTo>
                  <a:lnTo>
                    <a:pt x="322" y="272"/>
                  </a:lnTo>
                  <a:lnTo>
                    <a:pt x="325" y="274"/>
                  </a:lnTo>
                  <a:lnTo>
                    <a:pt x="327" y="276"/>
                  </a:lnTo>
                  <a:lnTo>
                    <a:pt x="329" y="278"/>
                  </a:lnTo>
                  <a:lnTo>
                    <a:pt x="330" y="280"/>
                  </a:lnTo>
                  <a:lnTo>
                    <a:pt x="331" y="283"/>
                  </a:lnTo>
                  <a:lnTo>
                    <a:pt x="331" y="286"/>
                  </a:lnTo>
                  <a:lnTo>
                    <a:pt x="331" y="407"/>
                  </a:lnTo>
                  <a:close/>
                  <a:moveTo>
                    <a:pt x="723" y="226"/>
                  </a:moveTo>
                  <a:lnTo>
                    <a:pt x="723" y="223"/>
                  </a:lnTo>
                  <a:lnTo>
                    <a:pt x="722" y="220"/>
                  </a:lnTo>
                  <a:lnTo>
                    <a:pt x="721" y="218"/>
                  </a:lnTo>
                  <a:lnTo>
                    <a:pt x="719" y="216"/>
                  </a:lnTo>
                  <a:lnTo>
                    <a:pt x="717" y="213"/>
                  </a:lnTo>
                  <a:lnTo>
                    <a:pt x="713" y="212"/>
                  </a:lnTo>
                  <a:lnTo>
                    <a:pt x="711" y="211"/>
                  </a:lnTo>
                  <a:lnTo>
                    <a:pt x="708" y="211"/>
                  </a:lnTo>
                  <a:lnTo>
                    <a:pt x="603" y="211"/>
                  </a:lnTo>
                  <a:lnTo>
                    <a:pt x="603" y="150"/>
                  </a:lnTo>
                  <a:lnTo>
                    <a:pt x="678" y="150"/>
                  </a:lnTo>
                  <a:lnTo>
                    <a:pt x="686" y="149"/>
                  </a:lnTo>
                  <a:lnTo>
                    <a:pt x="695" y="147"/>
                  </a:lnTo>
                  <a:lnTo>
                    <a:pt x="703" y="143"/>
                  </a:lnTo>
                  <a:lnTo>
                    <a:pt x="710" y="137"/>
                  </a:lnTo>
                  <a:lnTo>
                    <a:pt x="715" y="131"/>
                  </a:lnTo>
                  <a:lnTo>
                    <a:pt x="720" y="123"/>
                  </a:lnTo>
                  <a:lnTo>
                    <a:pt x="722" y="115"/>
                  </a:lnTo>
                  <a:lnTo>
                    <a:pt x="723" y="105"/>
                  </a:lnTo>
                  <a:lnTo>
                    <a:pt x="723" y="45"/>
                  </a:lnTo>
                  <a:lnTo>
                    <a:pt x="722" y="36"/>
                  </a:lnTo>
                  <a:lnTo>
                    <a:pt x="720" y="28"/>
                  </a:lnTo>
                  <a:lnTo>
                    <a:pt x="715" y="20"/>
                  </a:lnTo>
                  <a:lnTo>
                    <a:pt x="710" y="13"/>
                  </a:lnTo>
                  <a:lnTo>
                    <a:pt x="703" y="8"/>
                  </a:lnTo>
                  <a:lnTo>
                    <a:pt x="695" y="3"/>
                  </a:lnTo>
                  <a:lnTo>
                    <a:pt x="686" y="1"/>
                  </a:lnTo>
                  <a:lnTo>
                    <a:pt x="678" y="0"/>
                  </a:lnTo>
                  <a:lnTo>
                    <a:pt x="497" y="0"/>
                  </a:lnTo>
                  <a:lnTo>
                    <a:pt x="488" y="1"/>
                  </a:lnTo>
                  <a:lnTo>
                    <a:pt x="479" y="3"/>
                  </a:lnTo>
                  <a:lnTo>
                    <a:pt x="472" y="8"/>
                  </a:lnTo>
                  <a:lnTo>
                    <a:pt x="466" y="13"/>
                  </a:lnTo>
                  <a:lnTo>
                    <a:pt x="460" y="20"/>
                  </a:lnTo>
                  <a:lnTo>
                    <a:pt x="456" y="28"/>
                  </a:lnTo>
                  <a:lnTo>
                    <a:pt x="453" y="36"/>
                  </a:lnTo>
                  <a:lnTo>
                    <a:pt x="452" y="45"/>
                  </a:lnTo>
                  <a:lnTo>
                    <a:pt x="452" y="105"/>
                  </a:lnTo>
                  <a:lnTo>
                    <a:pt x="453" y="115"/>
                  </a:lnTo>
                  <a:lnTo>
                    <a:pt x="456" y="123"/>
                  </a:lnTo>
                  <a:lnTo>
                    <a:pt x="460" y="131"/>
                  </a:lnTo>
                  <a:lnTo>
                    <a:pt x="466" y="137"/>
                  </a:lnTo>
                  <a:lnTo>
                    <a:pt x="472" y="143"/>
                  </a:lnTo>
                  <a:lnTo>
                    <a:pt x="479" y="147"/>
                  </a:lnTo>
                  <a:lnTo>
                    <a:pt x="488" y="150"/>
                  </a:lnTo>
                  <a:lnTo>
                    <a:pt x="497" y="150"/>
                  </a:lnTo>
                  <a:lnTo>
                    <a:pt x="573" y="150"/>
                  </a:lnTo>
                  <a:lnTo>
                    <a:pt x="573" y="211"/>
                  </a:lnTo>
                  <a:lnTo>
                    <a:pt x="301" y="211"/>
                  </a:lnTo>
                  <a:lnTo>
                    <a:pt x="301" y="75"/>
                  </a:lnTo>
                  <a:lnTo>
                    <a:pt x="301" y="72"/>
                  </a:lnTo>
                  <a:lnTo>
                    <a:pt x="299" y="69"/>
                  </a:lnTo>
                  <a:lnTo>
                    <a:pt x="297" y="65"/>
                  </a:lnTo>
                  <a:lnTo>
                    <a:pt x="295" y="63"/>
                  </a:lnTo>
                  <a:lnTo>
                    <a:pt x="292" y="61"/>
                  </a:lnTo>
                  <a:lnTo>
                    <a:pt x="288" y="60"/>
                  </a:lnTo>
                  <a:lnTo>
                    <a:pt x="284" y="60"/>
                  </a:lnTo>
                  <a:lnTo>
                    <a:pt x="281" y="61"/>
                  </a:lnTo>
                  <a:lnTo>
                    <a:pt x="130" y="121"/>
                  </a:lnTo>
                  <a:lnTo>
                    <a:pt x="127" y="123"/>
                  </a:lnTo>
                  <a:lnTo>
                    <a:pt x="123" y="128"/>
                  </a:lnTo>
                  <a:lnTo>
                    <a:pt x="121" y="131"/>
                  </a:lnTo>
                  <a:lnTo>
                    <a:pt x="121" y="135"/>
                  </a:lnTo>
                  <a:lnTo>
                    <a:pt x="121" y="211"/>
                  </a:lnTo>
                  <a:lnTo>
                    <a:pt x="15" y="211"/>
                  </a:lnTo>
                  <a:lnTo>
                    <a:pt x="12" y="211"/>
                  </a:lnTo>
                  <a:lnTo>
                    <a:pt x="10" y="212"/>
                  </a:lnTo>
                  <a:lnTo>
                    <a:pt x="7" y="213"/>
                  </a:lnTo>
                  <a:lnTo>
                    <a:pt x="4" y="216"/>
                  </a:lnTo>
                  <a:lnTo>
                    <a:pt x="3" y="218"/>
                  </a:lnTo>
                  <a:lnTo>
                    <a:pt x="1" y="220"/>
                  </a:lnTo>
                  <a:lnTo>
                    <a:pt x="1" y="223"/>
                  </a:lnTo>
                  <a:lnTo>
                    <a:pt x="0" y="226"/>
                  </a:lnTo>
                  <a:lnTo>
                    <a:pt x="0" y="452"/>
                  </a:lnTo>
                  <a:lnTo>
                    <a:pt x="723" y="452"/>
                  </a:lnTo>
                  <a:lnTo>
                    <a:pt x="72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BF061177-3A0B-4D94-95FF-46770B8B2E9B}"/>
              </a:ext>
            </a:extLst>
          </p:cNvPr>
          <p:cNvSpPr/>
          <p:nvPr/>
        </p:nvSpPr>
        <p:spPr>
          <a:xfrm>
            <a:off x="8467385" y="1577181"/>
            <a:ext cx="3419021" cy="962601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2400" dirty="0"/>
              <a:t>Card (40%)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41B089-8C78-493A-B640-E4942D9BE68E}"/>
              </a:ext>
            </a:extLst>
          </p:cNvPr>
          <p:cNvSpPr/>
          <p:nvPr/>
        </p:nvSpPr>
        <p:spPr>
          <a:xfrm>
            <a:off x="8467385" y="3372670"/>
            <a:ext cx="3419021" cy="419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Other (20%)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0359B6-238F-4B5E-B1A4-229F370E96D7}"/>
              </a:ext>
            </a:extLst>
          </p:cNvPr>
          <p:cNvSpPr/>
          <p:nvPr/>
        </p:nvSpPr>
        <p:spPr>
          <a:xfrm>
            <a:off x="8467385" y="2956227"/>
            <a:ext cx="3419021" cy="4191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Gift Card (20%)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4F284B-6377-4804-9C82-CA1083F54D5A}"/>
              </a:ext>
            </a:extLst>
          </p:cNvPr>
          <p:cNvSpPr/>
          <p:nvPr/>
        </p:nvSpPr>
        <p:spPr>
          <a:xfrm>
            <a:off x="8467385" y="2539783"/>
            <a:ext cx="3419021" cy="419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Cash (20%)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710653A-F5C8-47DE-8D3E-A0B5438ED781}"/>
              </a:ext>
            </a:extLst>
          </p:cNvPr>
          <p:cNvSpPr/>
          <p:nvPr/>
        </p:nvSpPr>
        <p:spPr>
          <a:xfrm>
            <a:off x="9848283" y="1242245"/>
            <a:ext cx="657225" cy="657225"/>
          </a:xfrm>
          <a:prstGeom prst="ellipse">
            <a:avLst/>
          </a:prstGeom>
          <a:solidFill>
            <a:srgbClr val="CE295E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4E23882-97E3-4B34-BBE0-6959274930AF}"/>
              </a:ext>
            </a:extLst>
          </p:cNvPr>
          <p:cNvSpPr/>
          <p:nvPr/>
        </p:nvSpPr>
        <p:spPr>
          <a:xfrm>
            <a:off x="10598852" y="1827649"/>
            <a:ext cx="120097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</a:rPr>
              <a:t>$704.78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76948FB-CC34-4B03-88DC-8401A5A57F4D}"/>
              </a:ext>
            </a:extLst>
          </p:cNvPr>
          <p:cNvSpPr/>
          <p:nvPr/>
        </p:nvSpPr>
        <p:spPr>
          <a:xfrm>
            <a:off x="10885423" y="2580055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$191.01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6E0B43-CBC1-4B75-A350-E61BB761761E}"/>
              </a:ext>
            </a:extLst>
          </p:cNvPr>
          <p:cNvSpPr/>
          <p:nvPr/>
        </p:nvSpPr>
        <p:spPr>
          <a:xfrm>
            <a:off x="10885423" y="2994209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$189.31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4B4557E-2EE3-41E0-8A59-E60F50BDB6EC}"/>
              </a:ext>
            </a:extLst>
          </p:cNvPr>
          <p:cNvSpPr/>
          <p:nvPr/>
        </p:nvSpPr>
        <p:spPr>
          <a:xfrm>
            <a:off x="10885423" y="3412943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$186.54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F8007BE-3B68-4A53-AEE4-024A0881F8D7}"/>
              </a:ext>
            </a:extLst>
          </p:cNvPr>
          <p:cNvGrpSpPr/>
          <p:nvPr/>
        </p:nvGrpSpPr>
        <p:grpSpPr>
          <a:xfrm>
            <a:off x="10033226" y="1470845"/>
            <a:ext cx="287338" cy="200025"/>
            <a:chOff x="877888" y="1966913"/>
            <a:chExt cx="287338" cy="200025"/>
          </a:xfrm>
          <a:solidFill>
            <a:schemeClr val="bg1"/>
          </a:solidFill>
        </p:grpSpPr>
        <p:sp>
          <p:nvSpPr>
            <p:cNvPr id="102" name="Freeform 433">
              <a:extLst>
                <a:ext uri="{FF2B5EF4-FFF2-40B4-BE49-F238E27FC236}">
                  <a16:creationId xmlns:a16="http://schemas.microsoft.com/office/drawing/2014/main" id="{D0CE91C6-2C66-47F1-A984-605FA356B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888" y="1966913"/>
              <a:ext cx="287338" cy="200025"/>
            </a:xfrm>
            <a:custGeom>
              <a:avLst/>
              <a:gdLst>
                <a:gd name="T0" fmla="*/ 550 w 903"/>
                <a:gd name="T1" fmla="*/ 473 h 632"/>
                <a:gd name="T2" fmla="*/ 491 w 903"/>
                <a:gd name="T3" fmla="*/ 438 h 632"/>
                <a:gd name="T4" fmla="*/ 499 w 903"/>
                <a:gd name="T5" fmla="*/ 388 h 632"/>
                <a:gd name="T6" fmla="*/ 512 w 903"/>
                <a:gd name="T7" fmla="*/ 331 h 632"/>
                <a:gd name="T8" fmla="*/ 507 w 903"/>
                <a:gd name="T9" fmla="*/ 272 h 632"/>
                <a:gd name="T10" fmla="*/ 486 w 903"/>
                <a:gd name="T11" fmla="*/ 219 h 632"/>
                <a:gd name="T12" fmla="*/ 519 w 903"/>
                <a:gd name="T13" fmla="*/ 173 h 632"/>
                <a:gd name="T14" fmla="*/ 585 w 903"/>
                <a:gd name="T15" fmla="*/ 151 h 632"/>
                <a:gd name="T16" fmla="*/ 651 w 903"/>
                <a:gd name="T17" fmla="*/ 158 h 632"/>
                <a:gd name="T18" fmla="*/ 708 w 903"/>
                <a:gd name="T19" fmla="*/ 189 h 632"/>
                <a:gd name="T20" fmla="*/ 748 w 903"/>
                <a:gd name="T21" fmla="*/ 237 h 632"/>
                <a:gd name="T22" fmla="*/ 767 w 903"/>
                <a:gd name="T23" fmla="*/ 299 h 632"/>
                <a:gd name="T24" fmla="*/ 760 w 903"/>
                <a:gd name="T25" fmla="*/ 366 h 632"/>
                <a:gd name="T26" fmla="*/ 730 w 903"/>
                <a:gd name="T27" fmla="*/ 422 h 632"/>
                <a:gd name="T28" fmla="*/ 681 w 903"/>
                <a:gd name="T29" fmla="*/ 461 h 632"/>
                <a:gd name="T30" fmla="*/ 619 w 903"/>
                <a:gd name="T31" fmla="*/ 481 h 632"/>
                <a:gd name="T32" fmla="*/ 392 w 903"/>
                <a:gd name="T33" fmla="*/ 422 h 632"/>
                <a:gd name="T34" fmla="*/ 387 w 903"/>
                <a:gd name="T35" fmla="*/ 466 h 632"/>
                <a:gd name="T36" fmla="*/ 331 w 903"/>
                <a:gd name="T37" fmla="*/ 452 h 632"/>
                <a:gd name="T38" fmla="*/ 307 w 903"/>
                <a:gd name="T39" fmla="*/ 482 h 632"/>
                <a:gd name="T40" fmla="*/ 268 w 903"/>
                <a:gd name="T41" fmla="*/ 474 h 632"/>
                <a:gd name="T42" fmla="*/ 241 w 903"/>
                <a:gd name="T43" fmla="*/ 452 h 632"/>
                <a:gd name="T44" fmla="*/ 199 w 903"/>
                <a:gd name="T45" fmla="*/ 432 h 632"/>
                <a:gd name="T46" fmla="*/ 174 w 903"/>
                <a:gd name="T47" fmla="*/ 400 h 632"/>
                <a:gd name="T48" fmla="*/ 158 w 903"/>
                <a:gd name="T49" fmla="*/ 361 h 632"/>
                <a:gd name="T50" fmla="*/ 181 w 903"/>
                <a:gd name="T51" fmla="*/ 301 h 632"/>
                <a:gd name="T52" fmla="*/ 181 w 903"/>
                <a:gd name="T53" fmla="*/ 271 h 632"/>
                <a:gd name="T54" fmla="*/ 179 w 903"/>
                <a:gd name="T55" fmla="*/ 223 h 632"/>
                <a:gd name="T56" fmla="*/ 206 w 903"/>
                <a:gd name="T57" fmla="*/ 193 h 632"/>
                <a:gd name="T58" fmla="*/ 241 w 903"/>
                <a:gd name="T59" fmla="*/ 168 h 632"/>
                <a:gd name="T60" fmla="*/ 277 w 903"/>
                <a:gd name="T61" fmla="*/ 156 h 632"/>
                <a:gd name="T62" fmla="*/ 316 w 903"/>
                <a:gd name="T63" fmla="*/ 150 h 632"/>
                <a:gd name="T64" fmla="*/ 362 w 903"/>
                <a:gd name="T65" fmla="*/ 180 h 632"/>
                <a:gd name="T66" fmla="*/ 400 w 903"/>
                <a:gd name="T67" fmla="*/ 173 h 632"/>
                <a:gd name="T68" fmla="*/ 422 w 903"/>
                <a:gd name="T69" fmla="*/ 210 h 632"/>
                <a:gd name="T70" fmla="*/ 447 w 903"/>
                <a:gd name="T71" fmla="*/ 216 h 632"/>
                <a:gd name="T72" fmla="*/ 472 w 903"/>
                <a:gd name="T73" fmla="*/ 259 h 632"/>
                <a:gd name="T74" fmla="*/ 482 w 903"/>
                <a:gd name="T75" fmla="*/ 301 h 632"/>
                <a:gd name="T76" fmla="*/ 482 w 903"/>
                <a:gd name="T77" fmla="*/ 331 h 632"/>
                <a:gd name="T78" fmla="*/ 472 w 903"/>
                <a:gd name="T79" fmla="*/ 373 h 632"/>
                <a:gd name="T80" fmla="*/ 447 w 903"/>
                <a:gd name="T81" fmla="*/ 417 h 632"/>
                <a:gd name="T82" fmla="*/ 422 w 903"/>
                <a:gd name="T83" fmla="*/ 444 h 632"/>
                <a:gd name="T84" fmla="*/ 60 w 903"/>
                <a:gd name="T85" fmla="*/ 1 h 632"/>
                <a:gd name="T86" fmla="*/ 33 w 903"/>
                <a:gd name="T87" fmla="*/ 13 h 632"/>
                <a:gd name="T88" fmla="*/ 13 w 903"/>
                <a:gd name="T89" fmla="*/ 33 h 632"/>
                <a:gd name="T90" fmla="*/ 2 w 903"/>
                <a:gd name="T91" fmla="*/ 60 h 632"/>
                <a:gd name="T92" fmla="*/ 1 w 903"/>
                <a:gd name="T93" fmla="*/ 564 h 632"/>
                <a:gd name="T94" fmla="*/ 10 w 903"/>
                <a:gd name="T95" fmla="*/ 593 h 632"/>
                <a:gd name="T96" fmla="*/ 28 w 903"/>
                <a:gd name="T97" fmla="*/ 615 h 632"/>
                <a:gd name="T98" fmla="*/ 54 w 903"/>
                <a:gd name="T99" fmla="*/ 629 h 632"/>
                <a:gd name="T100" fmla="*/ 828 w 903"/>
                <a:gd name="T101" fmla="*/ 632 h 632"/>
                <a:gd name="T102" fmla="*/ 857 w 903"/>
                <a:gd name="T103" fmla="*/ 626 h 632"/>
                <a:gd name="T104" fmla="*/ 882 w 903"/>
                <a:gd name="T105" fmla="*/ 610 h 632"/>
                <a:gd name="T106" fmla="*/ 898 w 903"/>
                <a:gd name="T107" fmla="*/ 587 h 632"/>
                <a:gd name="T108" fmla="*/ 903 w 903"/>
                <a:gd name="T109" fmla="*/ 557 h 632"/>
                <a:gd name="T110" fmla="*/ 900 w 903"/>
                <a:gd name="T111" fmla="*/ 53 h 632"/>
                <a:gd name="T112" fmla="*/ 886 w 903"/>
                <a:gd name="T113" fmla="*/ 27 h 632"/>
                <a:gd name="T114" fmla="*/ 865 w 903"/>
                <a:gd name="T115" fmla="*/ 9 h 632"/>
                <a:gd name="T116" fmla="*/ 836 w 903"/>
                <a:gd name="T117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3" h="632">
                  <a:moveTo>
                    <a:pt x="603" y="482"/>
                  </a:moveTo>
                  <a:lnTo>
                    <a:pt x="585" y="481"/>
                  </a:lnTo>
                  <a:lnTo>
                    <a:pt x="567" y="478"/>
                  </a:lnTo>
                  <a:lnTo>
                    <a:pt x="550" y="473"/>
                  </a:lnTo>
                  <a:lnTo>
                    <a:pt x="534" y="467"/>
                  </a:lnTo>
                  <a:lnTo>
                    <a:pt x="519" y="459"/>
                  </a:lnTo>
                  <a:lnTo>
                    <a:pt x="504" y="449"/>
                  </a:lnTo>
                  <a:lnTo>
                    <a:pt x="491" y="438"/>
                  </a:lnTo>
                  <a:lnTo>
                    <a:pt x="478" y="426"/>
                  </a:lnTo>
                  <a:lnTo>
                    <a:pt x="486" y="413"/>
                  </a:lnTo>
                  <a:lnTo>
                    <a:pt x="492" y="401"/>
                  </a:lnTo>
                  <a:lnTo>
                    <a:pt x="499" y="388"/>
                  </a:lnTo>
                  <a:lnTo>
                    <a:pt x="503" y="374"/>
                  </a:lnTo>
                  <a:lnTo>
                    <a:pt x="507" y="360"/>
                  </a:lnTo>
                  <a:lnTo>
                    <a:pt x="510" y="345"/>
                  </a:lnTo>
                  <a:lnTo>
                    <a:pt x="512" y="331"/>
                  </a:lnTo>
                  <a:lnTo>
                    <a:pt x="512" y="316"/>
                  </a:lnTo>
                  <a:lnTo>
                    <a:pt x="512" y="301"/>
                  </a:lnTo>
                  <a:lnTo>
                    <a:pt x="510" y="286"/>
                  </a:lnTo>
                  <a:lnTo>
                    <a:pt x="507" y="272"/>
                  </a:lnTo>
                  <a:lnTo>
                    <a:pt x="503" y="257"/>
                  </a:lnTo>
                  <a:lnTo>
                    <a:pt x="499" y="245"/>
                  </a:lnTo>
                  <a:lnTo>
                    <a:pt x="492" y="232"/>
                  </a:lnTo>
                  <a:lnTo>
                    <a:pt x="486" y="219"/>
                  </a:lnTo>
                  <a:lnTo>
                    <a:pt x="478" y="207"/>
                  </a:lnTo>
                  <a:lnTo>
                    <a:pt x="491" y="194"/>
                  </a:lnTo>
                  <a:lnTo>
                    <a:pt x="504" y="182"/>
                  </a:lnTo>
                  <a:lnTo>
                    <a:pt x="519" y="173"/>
                  </a:lnTo>
                  <a:lnTo>
                    <a:pt x="534" y="165"/>
                  </a:lnTo>
                  <a:lnTo>
                    <a:pt x="550" y="159"/>
                  </a:lnTo>
                  <a:lnTo>
                    <a:pt x="567" y="154"/>
                  </a:lnTo>
                  <a:lnTo>
                    <a:pt x="585" y="151"/>
                  </a:lnTo>
                  <a:lnTo>
                    <a:pt x="603" y="150"/>
                  </a:lnTo>
                  <a:lnTo>
                    <a:pt x="619" y="151"/>
                  </a:lnTo>
                  <a:lnTo>
                    <a:pt x="636" y="153"/>
                  </a:lnTo>
                  <a:lnTo>
                    <a:pt x="651" y="158"/>
                  </a:lnTo>
                  <a:lnTo>
                    <a:pt x="667" y="163"/>
                  </a:lnTo>
                  <a:lnTo>
                    <a:pt x="681" y="171"/>
                  </a:lnTo>
                  <a:lnTo>
                    <a:pt x="695" y="179"/>
                  </a:lnTo>
                  <a:lnTo>
                    <a:pt x="708" y="189"/>
                  </a:lnTo>
                  <a:lnTo>
                    <a:pt x="720" y="200"/>
                  </a:lnTo>
                  <a:lnTo>
                    <a:pt x="730" y="211"/>
                  </a:lnTo>
                  <a:lnTo>
                    <a:pt x="740" y="223"/>
                  </a:lnTo>
                  <a:lnTo>
                    <a:pt x="748" y="237"/>
                  </a:lnTo>
                  <a:lnTo>
                    <a:pt x="755" y="252"/>
                  </a:lnTo>
                  <a:lnTo>
                    <a:pt x="760" y="267"/>
                  </a:lnTo>
                  <a:lnTo>
                    <a:pt x="765" y="283"/>
                  </a:lnTo>
                  <a:lnTo>
                    <a:pt x="767" y="299"/>
                  </a:lnTo>
                  <a:lnTo>
                    <a:pt x="768" y="316"/>
                  </a:lnTo>
                  <a:lnTo>
                    <a:pt x="767" y="333"/>
                  </a:lnTo>
                  <a:lnTo>
                    <a:pt x="765" y="350"/>
                  </a:lnTo>
                  <a:lnTo>
                    <a:pt x="760" y="366"/>
                  </a:lnTo>
                  <a:lnTo>
                    <a:pt x="755" y="381"/>
                  </a:lnTo>
                  <a:lnTo>
                    <a:pt x="748" y="395"/>
                  </a:lnTo>
                  <a:lnTo>
                    <a:pt x="740" y="409"/>
                  </a:lnTo>
                  <a:lnTo>
                    <a:pt x="730" y="422"/>
                  </a:lnTo>
                  <a:lnTo>
                    <a:pt x="720" y="433"/>
                  </a:lnTo>
                  <a:lnTo>
                    <a:pt x="708" y="444"/>
                  </a:lnTo>
                  <a:lnTo>
                    <a:pt x="695" y="454"/>
                  </a:lnTo>
                  <a:lnTo>
                    <a:pt x="681" y="461"/>
                  </a:lnTo>
                  <a:lnTo>
                    <a:pt x="667" y="469"/>
                  </a:lnTo>
                  <a:lnTo>
                    <a:pt x="651" y="474"/>
                  </a:lnTo>
                  <a:lnTo>
                    <a:pt x="636" y="478"/>
                  </a:lnTo>
                  <a:lnTo>
                    <a:pt x="619" y="481"/>
                  </a:lnTo>
                  <a:lnTo>
                    <a:pt x="603" y="482"/>
                  </a:lnTo>
                  <a:close/>
                  <a:moveTo>
                    <a:pt x="422" y="444"/>
                  </a:moveTo>
                  <a:lnTo>
                    <a:pt x="422" y="422"/>
                  </a:lnTo>
                  <a:lnTo>
                    <a:pt x="392" y="422"/>
                  </a:lnTo>
                  <a:lnTo>
                    <a:pt x="392" y="452"/>
                  </a:lnTo>
                  <a:lnTo>
                    <a:pt x="411" y="452"/>
                  </a:lnTo>
                  <a:lnTo>
                    <a:pt x="400" y="459"/>
                  </a:lnTo>
                  <a:lnTo>
                    <a:pt x="387" y="466"/>
                  </a:lnTo>
                  <a:lnTo>
                    <a:pt x="374" y="471"/>
                  </a:lnTo>
                  <a:lnTo>
                    <a:pt x="362" y="475"/>
                  </a:lnTo>
                  <a:lnTo>
                    <a:pt x="362" y="452"/>
                  </a:lnTo>
                  <a:lnTo>
                    <a:pt x="331" y="452"/>
                  </a:lnTo>
                  <a:lnTo>
                    <a:pt x="331" y="481"/>
                  </a:lnTo>
                  <a:lnTo>
                    <a:pt x="324" y="482"/>
                  </a:lnTo>
                  <a:lnTo>
                    <a:pt x="316" y="482"/>
                  </a:lnTo>
                  <a:lnTo>
                    <a:pt x="307" y="482"/>
                  </a:lnTo>
                  <a:lnTo>
                    <a:pt x="296" y="481"/>
                  </a:lnTo>
                  <a:lnTo>
                    <a:pt x="286" y="479"/>
                  </a:lnTo>
                  <a:lnTo>
                    <a:pt x="277" y="477"/>
                  </a:lnTo>
                  <a:lnTo>
                    <a:pt x="268" y="474"/>
                  </a:lnTo>
                  <a:lnTo>
                    <a:pt x="259" y="471"/>
                  </a:lnTo>
                  <a:lnTo>
                    <a:pt x="250" y="468"/>
                  </a:lnTo>
                  <a:lnTo>
                    <a:pt x="241" y="463"/>
                  </a:lnTo>
                  <a:lnTo>
                    <a:pt x="241" y="452"/>
                  </a:lnTo>
                  <a:lnTo>
                    <a:pt x="221" y="452"/>
                  </a:lnTo>
                  <a:lnTo>
                    <a:pt x="214" y="445"/>
                  </a:lnTo>
                  <a:lnTo>
                    <a:pt x="206" y="439"/>
                  </a:lnTo>
                  <a:lnTo>
                    <a:pt x="199" y="432"/>
                  </a:lnTo>
                  <a:lnTo>
                    <a:pt x="192" y="425"/>
                  </a:lnTo>
                  <a:lnTo>
                    <a:pt x="186" y="417"/>
                  </a:lnTo>
                  <a:lnTo>
                    <a:pt x="179" y="409"/>
                  </a:lnTo>
                  <a:lnTo>
                    <a:pt x="174" y="400"/>
                  </a:lnTo>
                  <a:lnTo>
                    <a:pt x="170" y="392"/>
                  </a:lnTo>
                  <a:lnTo>
                    <a:pt x="181" y="392"/>
                  </a:lnTo>
                  <a:lnTo>
                    <a:pt x="181" y="361"/>
                  </a:lnTo>
                  <a:lnTo>
                    <a:pt x="158" y="361"/>
                  </a:lnTo>
                  <a:lnTo>
                    <a:pt x="153" y="346"/>
                  </a:lnTo>
                  <a:lnTo>
                    <a:pt x="151" y="331"/>
                  </a:lnTo>
                  <a:lnTo>
                    <a:pt x="181" y="331"/>
                  </a:lnTo>
                  <a:lnTo>
                    <a:pt x="181" y="301"/>
                  </a:lnTo>
                  <a:lnTo>
                    <a:pt x="151" y="301"/>
                  </a:lnTo>
                  <a:lnTo>
                    <a:pt x="153" y="285"/>
                  </a:lnTo>
                  <a:lnTo>
                    <a:pt x="158" y="271"/>
                  </a:lnTo>
                  <a:lnTo>
                    <a:pt x="181" y="271"/>
                  </a:lnTo>
                  <a:lnTo>
                    <a:pt x="181" y="240"/>
                  </a:lnTo>
                  <a:lnTo>
                    <a:pt x="170" y="240"/>
                  </a:lnTo>
                  <a:lnTo>
                    <a:pt x="174" y="232"/>
                  </a:lnTo>
                  <a:lnTo>
                    <a:pt x="179" y="223"/>
                  </a:lnTo>
                  <a:lnTo>
                    <a:pt x="186" y="216"/>
                  </a:lnTo>
                  <a:lnTo>
                    <a:pt x="192" y="207"/>
                  </a:lnTo>
                  <a:lnTo>
                    <a:pt x="199" y="201"/>
                  </a:lnTo>
                  <a:lnTo>
                    <a:pt x="206" y="193"/>
                  </a:lnTo>
                  <a:lnTo>
                    <a:pt x="214" y="187"/>
                  </a:lnTo>
                  <a:lnTo>
                    <a:pt x="221" y="180"/>
                  </a:lnTo>
                  <a:lnTo>
                    <a:pt x="241" y="180"/>
                  </a:lnTo>
                  <a:lnTo>
                    <a:pt x="241" y="168"/>
                  </a:lnTo>
                  <a:lnTo>
                    <a:pt x="250" y="164"/>
                  </a:lnTo>
                  <a:lnTo>
                    <a:pt x="259" y="161"/>
                  </a:lnTo>
                  <a:lnTo>
                    <a:pt x="268" y="158"/>
                  </a:lnTo>
                  <a:lnTo>
                    <a:pt x="277" y="156"/>
                  </a:lnTo>
                  <a:lnTo>
                    <a:pt x="286" y="153"/>
                  </a:lnTo>
                  <a:lnTo>
                    <a:pt x="296" y="151"/>
                  </a:lnTo>
                  <a:lnTo>
                    <a:pt x="307" y="151"/>
                  </a:lnTo>
                  <a:lnTo>
                    <a:pt x="316" y="150"/>
                  </a:lnTo>
                  <a:lnTo>
                    <a:pt x="324" y="150"/>
                  </a:lnTo>
                  <a:lnTo>
                    <a:pt x="331" y="151"/>
                  </a:lnTo>
                  <a:lnTo>
                    <a:pt x="331" y="180"/>
                  </a:lnTo>
                  <a:lnTo>
                    <a:pt x="362" y="180"/>
                  </a:lnTo>
                  <a:lnTo>
                    <a:pt x="362" y="157"/>
                  </a:lnTo>
                  <a:lnTo>
                    <a:pt x="374" y="161"/>
                  </a:lnTo>
                  <a:lnTo>
                    <a:pt x="387" y="166"/>
                  </a:lnTo>
                  <a:lnTo>
                    <a:pt x="400" y="173"/>
                  </a:lnTo>
                  <a:lnTo>
                    <a:pt x="411" y="180"/>
                  </a:lnTo>
                  <a:lnTo>
                    <a:pt x="392" y="180"/>
                  </a:lnTo>
                  <a:lnTo>
                    <a:pt x="392" y="210"/>
                  </a:lnTo>
                  <a:lnTo>
                    <a:pt x="422" y="210"/>
                  </a:lnTo>
                  <a:lnTo>
                    <a:pt x="422" y="189"/>
                  </a:lnTo>
                  <a:lnTo>
                    <a:pt x="431" y="196"/>
                  </a:lnTo>
                  <a:lnTo>
                    <a:pt x="440" y="206"/>
                  </a:lnTo>
                  <a:lnTo>
                    <a:pt x="447" y="216"/>
                  </a:lnTo>
                  <a:lnTo>
                    <a:pt x="455" y="225"/>
                  </a:lnTo>
                  <a:lnTo>
                    <a:pt x="461" y="236"/>
                  </a:lnTo>
                  <a:lnTo>
                    <a:pt x="467" y="247"/>
                  </a:lnTo>
                  <a:lnTo>
                    <a:pt x="472" y="259"/>
                  </a:lnTo>
                  <a:lnTo>
                    <a:pt x="475" y="271"/>
                  </a:lnTo>
                  <a:lnTo>
                    <a:pt x="452" y="271"/>
                  </a:lnTo>
                  <a:lnTo>
                    <a:pt x="452" y="301"/>
                  </a:lnTo>
                  <a:lnTo>
                    <a:pt x="482" y="301"/>
                  </a:lnTo>
                  <a:lnTo>
                    <a:pt x="482" y="309"/>
                  </a:lnTo>
                  <a:lnTo>
                    <a:pt x="482" y="316"/>
                  </a:lnTo>
                  <a:lnTo>
                    <a:pt x="482" y="324"/>
                  </a:lnTo>
                  <a:lnTo>
                    <a:pt x="482" y="331"/>
                  </a:lnTo>
                  <a:lnTo>
                    <a:pt x="452" y="331"/>
                  </a:lnTo>
                  <a:lnTo>
                    <a:pt x="452" y="361"/>
                  </a:lnTo>
                  <a:lnTo>
                    <a:pt x="475" y="361"/>
                  </a:lnTo>
                  <a:lnTo>
                    <a:pt x="472" y="373"/>
                  </a:lnTo>
                  <a:lnTo>
                    <a:pt x="467" y="385"/>
                  </a:lnTo>
                  <a:lnTo>
                    <a:pt x="461" y="396"/>
                  </a:lnTo>
                  <a:lnTo>
                    <a:pt x="455" y="407"/>
                  </a:lnTo>
                  <a:lnTo>
                    <a:pt x="447" y="417"/>
                  </a:lnTo>
                  <a:lnTo>
                    <a:pt x="440" y="427"/>
                  </a:lnTo>
                  <a:lnTo>
                    <a:pt x="431" y="436"/>
                  </a:lnTo>
                  <a:lnTo>
                    <a:pt x="422" y="444"/>
                  </a:lnTo>
                  <a:lnTo>
                    <a:pt x="422" y="444"/>
                  </a:lnTo>
                  <a:close/>
                  <a:moveTo>
                    <a:pt x="828" y="0"/>
                  </a:moveTo>
                  <a:lnTo>
                    <a:pt x="75" y="0"/>
                  </a:ln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5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1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7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0" y="557"/>
                  </a:lnTo>
                  <a:lnTo>
                    <a:pt x="1" y="564"/>
                  </a:lnTo>
                  <a:lnTo>
                    <a:pt x="2" y="572"/>
                  </a:lnTo>
                  <a:lnTo>
                    <a:pt x="3" y="579"/>
                  </a:lnTo>
                  <a:lnTo>
                    <a:pt x="7" y="586"/>
                  </a:lnTo>
                  <a:lnTo>
                    <a:pt x="10" y="593"/>
                  </a:lnTo>
                  <a:lnTo>
                    <a:pt x="13" y="599"/>
                  </a:lnTo>
                  <a:lnTo>
                    <a:pt x="17" y="605"/>
                  </a:lnTo>
                  <a:lnTo>
                    <a:pt x="23" y="610"/>
                  </a:lnTo>
                  <a:lnTo>
                    <a:pt x="28" y="615"/>
                  </a:lnTo>
                  <a:lnTo>
                    <a:pt x="33" y="619"/>
                  </a:lnTo>
                  <a:lnTo>
                    <a:pt x="40" y="623"/>
                  </a:lnTo>
                  <a:lnTo>
                    <a:pt x="46" y="626"/>
                  </a:lnTo>
                  <a:lnTo>
                    <a:pt x="54" y="629"/>
                  </a:lnTo>
                  <a:lnTo>
                    <a:pt x="60" y="631"/>
                  </a:lnTo>
                  <a:lnTo>
                    <a:pt x="68" y="632"/>
                  </a:lnTo>
                  <a:lnTo>
                    <a:pt x="75" y="632"/>
                  </a:lnTo>
                  <a:lnTo>
                    <a:pt x="828" y="632"/>
                  </a:lnTo>
                  <a:lnTo>
                    <a:pt x="836" y="632"/>
                  </a:lnTo>
                  <a:lnTo>
                    <a:pt x="843" y="631"/>
                  </a:lnTo>
                  <a:lnTo>
                    <a:pt x="851" y="629"/>
                  </a:lnTo>
                  <a:lnTo>
                    <a:pt x="857" y="626"/>
                  </a:lnTo>
                  <a:lnTo>
                    <a:pt x="865" y="623"/>
                  </a:lnTo>
                  <a:lnTo>
                    <a:pt x="870" y="619"/>
                  </a:lnTo>
                  <a:lnTo>
                    <a:pt x="876" y="615"/>
                  </a:lnTo>
                  <a:lnTo>
                    <a:pt x="882" y="610"/>
                  </a:lnTo>
                  <a:lnTo>
                    <a:pt x="886" y="605"/>
                  </a:lnTo>
                  <a:lnTo>
                    <a:pt x="890" y="599"/>
                  </a:lnTo>
                  <a:lnTo>
                    <a:pt x="895" y="593"/>
                  </a:lnTo>
                  <a:lnTo>
                    <a:pt x="898" y="587"/>
                  </a:lnTo>
                  <a:lnTo>
                    <a:pt x="900" y="579"/>
                  </a:lnTo>
                  <a:lnTo>
                    <a:pt x="902" y="572"/>
                  </a:lnTo>
                  <a:lnTo>
                    <a:pt x="903" y="564"/>
                  </a:lnTo>
                  <a:lnTo>
                    <a:pt x="903" y="557"/>
                  </a:lnTo>
                  <a:lnTo>
                    <a:pt x="903" y="75"/>
                  </a:lnTo>
                  <a:lnTo>
                    <a:pt x="903" y="68"/>
                  </a:lnTo>
                  <a:lnTo>
                    <a:pt x="902" y="60"/>
                  </a:lnTo>
                  <a:lnTo>
                    <a:pt x="900" y="53"/>
                  </a:lnTo>
                  <a:lnTo>
                    <a:pt x="898" y="46"/>
                  </a:lnTo>
                  <a:lnTo>
                    <a:pt x="895" y="40"/>
                  </a:lnTo>
                  <a:lnTo>
                    <a:pt x="890" y="33"/>
                  </a:lnTo>
                  <a:lnTo>
                    <a:pt x="886" y="27"/>
                  </a:lnTo>
                  <a:lnTo>
                    <a:pt x="882" y="21"/>
                  </a:lnTo>
                  <a:lnTo>
                    <a:pt x="876" y="17"/>
                  </a:lnTo>
                  <a:lnTo>
                    <a:pt x="870" y="13"/>
                  </a:lnTo>
                  <a:lnTo>
                    <a:pt x="865" y="9"/>
                  </a:lnTo>
                  <a:lnTo>
                    <a:pt x="857" y="5"/>
                  </a:lnTo>
                  <a:lnTo>
                    <a:pt x="851" y="3"/>
                  </a:lnTo>
                  <a:lnTo>
                    <a:pt x="843" y="1"/>
                  </a:lnTo>
                  <a:lnTo>
                    <a:pt x="836" y="0"/>
                  </a:lnTo>
                  <a:lnTo>
                    <a:pt x="8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434">
              <a:extLst>
                <a:ext uri="{FF2B5EF4-FFF2-40B4-BE49-F238E27FC236}">
                  <a16:creationId xmlns:a16="http://schemas.microsoft.com/office/drawing/2014/main" id="{30899386-DA20-45F7-9F80-B28EF46BC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526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435">
              <a:extLst>
                <a:ext uri="{FF2B5EF4-FFF2-40B4-BE49-F238E27FC236}">
                  <a16:creationId xmlns:a16="http://schemas.microsoft.com/office/drawing/2014/main" id="{834CEF6D-25BC-4467-90F0-FCB8E616C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716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436">
              <a:extLst>
                <a:ext uri="{FF2B5EF4-FFF2-40B4-BE49-F238E27FC236}">
                  <a16:creationId xmlns:a16="http://schemas.microsoft.com/office/drawing/2014/main" id="{5A07BE7D-17A5-48AF-BBAE-2F8EDCE81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437">
              <a:extLst>
                <a:ext uri="{FF2B5EF4-FFF2-40B4-BE49-F238E27FC236}">
                  <a16:creationId xmlns:a16="http://schemas.microsoft.com/office/drawing/2014/main" id="{ABCE1F96-72C3-41F5-9324-133CEA8B5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1002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438">
              <a:extLst>
                <a:ext uri="{FF2B5EF4-FFF2-40B4-BE49-F238E27FC236}">
                  <a16:creationId xmlns:a16="http://schemas.microsoft.com/office/drawing/2014/main" id="{F30470D5-34E0-4759-9B13-ECD38D207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240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439">
              <a:extLst>
                <a:ext uri="{FF2B5EF4-FFF2-40B4-BE49-F238E27FC236}">
                  <a16:creationId xmlns:a16="http://schemas.microsoft.com/office/drawing/2014/main" id="{25219C16-596F-4188-8E6E-1C5661545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440">
              <a:extLst>
                <a:ext uri="{FF2B5EF4-FFF2-40B4-BE49-F238E27FC236}">
                  <a16:creationId xmlns:a16="http://schemas.microsoft.com/office/drawing/2014/main" id="{DC624ED0-73A8-494E-A006-0DBAE5879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441">
              <a:extLst>
                <a:ext uri="{FF2B5EF4-FFF2-40B4-BE49-F238E27FC236}">
                  <a16:creationId xmlns:a16="http://schemas.microsoft.com/office/drawing/2014/main" id="{669F6E53-A695-4E1F-AB85-A34FE43DB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442">
              <a:extLst>
                <a:ext uri="{FF2B5EF4-FFF2-40B4-BE49-F238E27FC236}">
                  <a16:creationId xmlns:a16="http://schemas.microsoft.com/office/drawing/2014/main" id="{C17D0782-16A5-4FE1-8F4B-BD0C1111C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443">
              <a:extLst>
                <a:ext uri="{FF2B5EF4-FFF2-40B4-BE49-F238E27FC236}">
                  <a16:creationId xmlns:a16="http://schemas.microsoft.com/office/drawing/2014/main" id="{272E8601-9310-490D-94F6-63CEEB8F7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444">
              <a:extLst>
                <a:ext uri="{FF2B5EF4-FFF2-40B4-BE49-F238E27FC236}">
                  <a16:creationId xmlns:a16="http://schemas.microsoft.com/office/drawing/2014/main" id="{FE61DE21-6C27-46D8-842D-BDD3C8EF7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907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445">
              <a:extLst>
                <a:ext uri="{FF2B5EF4-FFF2-40B4-BE49-F238E27FC236}">
                  <a16:creationId xmlns:a16="http://schemas.microsoft.com/office/drawing/2014/main" id="{6CCE631C-12A5-4752-8E65-BA8787F57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335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446">
              <a:extLst>
                <a:ext uri="{FF2B5EF4-FFF2-40B4-BE49-F238E27FC236}">
                  <a16:creationId xmlns:a16="http://schemas.microsoft.com/office/drawing/2014/main" id="{3CB2E858-A7D8-4E87-AE5E-5399DC5D8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526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447">
              <a:extLst>
                <a:ext uri="{FF2B5EF4-FFF2-40B4-BE49-F238E27FC236}">
                  <a16:creationId xmlns:a16="http://schemas.microsoft.com/office/drawing/2014/main" id="{B78B1C91-9EA0-420D-AB04-82322F7DF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716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448">
              <a:extLst>
                <a:ext uri="{FF2B5EF4-FFF2-40B4-BE49-F238E27FC236}">
                  <a16:creationId xmlns:a16="http://schemas.microsoft.com/office/drawing/2014/main" id="{9BBF9638-FA96-4436-AE58-8EBA61CBA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907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449">
              <a:extLst>
                <a:ext uri="{FF2B5EF4-FFF2-40B4-BE49-F238E27FC236}">
                  <a16:creationId xmlns:a16="http://schemas.microsoft.com/office/drawing/2014/main" id="{919C5518-E69B-42C0-AFDE-170FE83E2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335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" name="Group 225">
            <a:extLst>
              <a:ext uri="{FF2B5EF4-FFF2-40B4-BE49-F238E27FC236}">
                <a16:creationId xmlns:a16="http://schemas.microsoft.com/office/drawing/2014/main" id="{E7C433E1-2468-4CB5-BB9B-DC81C26CDDD2}"/>
              </a:ext>
            </a:extLst>
          </p:cNvPr>
          <p:cNvGrpSpPr>
            <a:grpSpLocks/>
          </p:cNvGrpSpPr>
          <p:nvPr/>
        </p:nvGrpSpPr>
        <p:grpSpPr bwMode="auto">
          <a:xfrm>
            <a:off x="611417" y="4640855"/>
            <a:ext cx="2805786" cy="1464670"/>
            <a:chOff x="61887" y="752420"/>
            <a:chExt cx="8725336" cy="5044568"/>
          </a:xfrm>
          <a:solidFill>
            <a:srgbClr val="7F7F7F"/>
          </a:solidFill>
        </p:grpSpPr>
        <p:sp>
          <p:nvSpPr>
            <p:cNvPr id="121" name="Freeform 5962">
              <a:extLst>
                <a:ext uri="{FF2B5EF4-FFF2-40B4-BE49-F238E27FC236}">
                  <a16:creationId xmlns:a16="http://schemas.microsoft.com/office/drawing/2014/main" id="{33931C5B-EF27-4D07-A2CC-B6D8CF9FC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35" y="3535028"/>
              <a:ext cx="1189097" cy="2261960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2" name="Freeform 6151">
              <a:extLst>
                <a:ext uri="{FF2B5EF4-FFF2-40B4-BE49-F238E27FC236}">
                  <a16:creationId xmlns:a16="http://schemas.microsoft.com/office/drawing/2014/main" id="{C68411AA-72D5-46AD-B491-903F5E680B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4500" y="3952497"/>
              <a:ext cx="1708234" cy="1525434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3" name="Freeform 6153">
              <a:extLst>
                <a:ext uri="{FF2B5EF4-FFF2-40B4-BE49-F238E27FC236}">
                  <a16:creationId xmlns:a16="http://schemas.microsoft.com/office/drawing/2014/main" id="{25E7CF2E-8766-4345-94BE-E6EA2DBA82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1075" y="2755632"/>
              <a:ext cx="1762208" cy="2303241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4" name="Freeform 6155">
              <a:extLst>
                <a:ext uri="{FF2B5EF4-FFF2-40B4-BE49-F238E27FC236}">
                  <a16:creationId xmlns:a16="http://schemas.microsoft.com/office/drawing/2014/main" id="{2FDFA26B-F356-47E4-9EED-7C45C0427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8868" y="954013"/>
              <a:ext cx="1798726" cy="2608001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5" name="Freeform 6156">
              <a:extLst>
                <a:ext uri="{FF2B5EF4-FFF2-40B4-BE49-F238E27FC236}">
                  <a16:creationId xmlns:a16="http://schemas.microsoft.com/office/drawing/2014/main" id="{C72AD500-93A3-4AF1-98A7-E15237B01C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24" y="879407"/>
              <a:ext cx="3719699" cy="3473100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rgbClr val="CE295E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6" name="Freeform 6004">
              <a:extLst>
                <a:ext uri="{FF2B5EF4-FFF2-40B4-BE49-F238E27FC236}">
                  <a16:creationId xmlns:a16="http://schemas.microsoft.com/office/drawing/2014/main" id="{697EC272-2D49-4013-B34A-B359F6731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764" y="3604257"/>
              <a:ext cx="5081" cy="634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grpSp>
          <p:nvGrpSpPr>
            <p:cNvPr id="127" name="Gruppe 224">
              <a:extLst>
                <a:ext uri="{FF2B5EF4-FFF2-40B4-BE49-F238E27FC236}">
                  <a16:creationId xmlns:a16="http://schemas.microsoft.com/office/drawing/2014/main" id="{39E5F600-6942-4BA6-8AA7-531D4A04554F}"/>
                </a:ext>
              </a:extLst>
            </p:cNvPr>
            <p:cNvGrpSpPr/>
            <p:nvPr/>
          </p:nvGrpSpPr>
          <p:grpSpPr bwMode="auto">
            <a:xfrm>
              <a:off x="61887" y="752420"/>
              <a:ext cx="3986398" cy="2950877"/>
              <a:chOff x="93979" y="699453"/>
              <a:chExt cx="3986530" cy="2951480"/>
            </a:xfrm>
            <a:grpFill/>
          </p:grpSpPr>
          <p:sp>
            <p:nvSpPr>
              <p:cNvPr id="135" name="Freeform 6016">
                <a:extLst>
                  <a:ext uri="{FF2B5EF4-FFF2-40B4-BE49-F238E27FC236}">
                    <a16:creationId xmlns:a16="http://schemas.microsoft.com/office/drawing/2014/main" id="{69DFCF33-EBD2-4790-ADEE-889828CAC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6" name="Freeform 6017">
                <a:extLst>
                  <a:ext uri="{FF2B5EF4-FFF2-40B4-BE49-F238E27FC236}">
                    <a16:creationId xmlns:a16="http://schemas.microsoft.com/office/drawing/2014/main" id="{480BA2B9-56BA-4BE6-A589-897B4B808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7" name="Freeform 6018">
                <a:extLst>
                  <a:ext uri="{FF2B5EF4-FFF2-40B4-BE49-F238E27FC236}">
                    <a16:creationId xmlns:a16="http://schemas.microsoft.com/office/drawing/2014/main" id="{2A2BF83A-E0C4-44B3-ADE8-AE756AE4A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8" name="Freeform 6019">
                <a:extLst>
                  <a:ext uri="{FF2B5EF4-FFF2-40B4-BE49-F238E27FC236}">
                    <a16:creationId xmlns:a16="http://schemas.microsoft.com/office/drawing/2014/main" id="{8DFF94D9-EB46-4082-9B0C-C4D0908FA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9" name="Freeform 6020">
                <a:extLst>
                  <a:ext uri="{FF2B5EF4-FFF2-40B4-BE49-F238E27FC236}">
                    <a16:creationId xmlns:a16="http://schemas.microsoft.com/office/drawing/2014/main" id="{0A8AC365-1C72-4660-B2E9-E82287379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0" name="Freeform 6021">
                <a:extLst>
                  <a:ext uri="{FF2B5EF4-FFF2-40B4-BE49-F238E27FC236}">
                    <a16:creationId xmlns:a16="http://schemas.microsoft.com/office/drawing/2014/main" id="{B2D0FFA9-608A-4F53-8334-DE631B298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1" name="Freeform 6022">
                <a:extLst>
                  <a:ext uri="{FF2B5EF4-FFF2-40B4-BE49-F238E27FC236}">
                    <a16:creationId xmlns:a16="http://schemas.microsoft.com/office/drawing/2014/main" id="{041C9B3A-7F3F-47F3-9AFB-C122B8451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2" name="Freeform 6023">
                <a:extLst>
                  <a:ext uri="{FF2B5EF4-FFF2-40B4-BE49-F238E27FC236}">
                    <a16:creationId xmlns:a16="http://schemas.microsoft.com/office/drawing/2014/main" id="{892A0A10-1099-4E82-A0A2-0BF271627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3" name="Freeform 6024">
                <a:extLst>
                  <a:ext uri="{FF2B5EF4-FFF2-40B4-BE49-F238E27FC236}">
                    <a16:creationId xmlns:a16="http://schemas.microsoft.com/office/drawing/2014/main" id="{1541E4FD-5556-4FAE-89FB-082F902248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4" name="Freeform 6025">
                <a:extLst>
                  <a:ext uri="{FF2B5EF4-FFF2-40B4-BE49-F238E27FC236}">
                    <a16:creationId xmlns:a16="http://schemas.microsoft.com/office/drawing/2014/main" id="{A3A9F262-8DA6-4E9C-95CE-4CFEC6CB7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5" name="Freeform 6026">
                <a:extLst>
                  <a:ext uri="{FF2B5EF4-FFF2-40B4-BE49-F238E27FC236}">
                    <a16:creationId xmlns:a16="http://schemas.microsoft.com/office/drawing/2014/main" id="{9EFB115D-9B89-41BF-91A8-CAF0D6E08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6" name="Freeform 6027">
                <a:extLst>
                  <a:ext uri="{FF2B5EF4-FFF2-40B4-BE49-F238E27FC236}">
                    <a16:creationId xmlns:a16="http://schemas.microsoft.com/office/drawing/2014/main" id="{BB1D1A63-C214-414F-9B28-392123B90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7" name="Freeform 6033">
                <a:extLst>
                  <a:ext uri="{FF2B5EF4-FFF2-40B4-BE49-F238E27FC236}">
                    <a16:creationId xmlns:a16="http://schemas.microsoft.com/office/drawing/2014/main" id="{C1130B87-32CC-4AB9-B7A2-4FC285410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8" name="Freeform 6037">
                <a:extLst>
                  <a:ext uri="{FF2B5EF4-FFF2-40B4-BE49-F238E27FC236}">
                    <a16:creationId xmlns:a16="http://schemas.microsoft.com/office/drawing/2014/main" id="{0487870B-36BF-4A48-B924-625A1D8CD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9" name="Freeform 6054">
                <a:extLst>
                  <a:ext uri="{FF2B5EF4-FFF2-40B4-BE49-F238E27FC236}">
                    <a16:creationId xmlns:a16="http://schemas.microsoft.com/office/drawing/2014/main" id="{6F580247-2D5C-4904-8B87-5E2D565A3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0" name="Freeform 6074">
                <a:extLst>
                  <a:ext uri="{FF2B5EF4-FFF2-40B4-BE49-F238E27FC236}">
                    <a16:creationId xmlns:a16="http://schemas.microsoft.com/office/drawing/2014/main" id="{F94F4020-0DD9-4AAF-BD0D-A62D324C4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1" name="Freeform 6084">
                <a:extLst>
                  <a:ext uri="{FF2B5EF4-FFF2-40B4-BE49-F238E27FC236}">
                    <a16:creationId xmlns:a16="http://schemas.microsoft.com/office/drawing/2014/main" id="{EBFEE333-D800-4608-9F5A-EB9D4891D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2" name="Freeform 6086">
                <a:extLst>
                  <a:ext uri="{FF2B5EF4-FFF2-40B4-BE49-F238E27FC236}">
                    <a16:creationId xmlns:a16="http://schemas.microsoft.com/office/drawing/2014/main" id="{31FA47B4-D734-43F2-B515-24EC7B1629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solidFill>
                <a:srgbClr val="CE295E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3" name="Freeform 6087">
                <a:extLst>
                  <a:ext uri="{FF2B5EF4-FFF2-40B4-BE49-F238E27FC236}">
                    <a16:creationId xmlns:a16="http://schemas.microsoft.com/office/drawing/2014/main" id="{8A472967-6EEC-4AFD-9131-1A3F16874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4" name="Freeform 6088">
                <a:extLst>
                  <a:ext uri="{FF2B5EF4-FFF2-40B4-BE49-F238E27FC236}">
                    <a16:creationId xmlns:a16="http://schemas.microsoft.com/office/drawing/2014/main" id="{2ABE98AD-A4F7-435A-B946-E75DA0DD9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5" name="Freeform 6089">
                <a:extLst>
                  <a:ext uri="{FF2B5EF4-FFF2-40B4-BE49-F238E27FC236}">
                    <a16:creationId xmlns:a16="http://schemas.microsoft.com/office/drawing/2014/main" id="{68D3137A-8FD1-4842-9A5F-FAA211E1F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6" name="Freeform 6091">
                <a:extLst>
                  <a:ext uri="{FF2B5EF4-FFF2-40B4-BE49-F238E27FC236}">
                    <a16:creationId xmlns:a16="http://schemas.microsoft.com/office/drawing/2014/main" id="{2AA5CCE5-3825-441D-856F-C16D42FFB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7" name="Freeform 6092">
                <a:extLst>
                  <a:ext uri="{FF2B5EF4-FFF2-40B4-BE49-F238E27FC236}">
                    <a16:creationId xmlns:a16="http://schemas.microsoft.com/office/drawing/2014/main" id="{AAC40914-CA7F-4EAE-8D56-FC388544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8" name="Freeform 6094">
                <a:extLst>
                  <a:ext uri="{FF2B5EF4-FFF2-40B4-BE49-F238E27FC236}">
                    <a16:creationId xmlns:a16="http://schemas.microsoft.com/office/drawing/2014/main" id="{4EC61762-B853-4DFE-9614-6044FB8FF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9" name="Freeform 6098">
                <a:extLst>
                  <a:ext uri="{FF2B5EF4-FFF2-40B4-BE49-F238E27FC236}">
                    <a16:creationId xmlns:a16="http://schemas.microsoft.com/office/drawing/2014/main" id="{BD6B17A0-6852-4140-8339-7BED5380C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0" name="Freeform 6099">
                <a:extLst>
                  <a:ext uri="{FF2B5EF4-FFF2-40B4-BE49-F238E27FC236}">
                    <a16:creationId xmlns:a16="http://schemas.microsoft.com/office/drawing/2014/main" id="{2394ED83-74EB-4184-B07E-E7DCDD251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1" name="Freeform 6100">
                <a:extLst>
                  <a:ext uri="{FF2B5EF4-FFF2-40B4-BE49-F238E27FC236}">
                    <a16:creationId xmlns:a16="http://schemas.microsoft.com/office/drawing/2014/main" id="{2BA6CF96-2641-432A-8A0D-AB6AF1D9D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2" name="Freeform 6101">
                <a:extLst>
                  <a:ext uri="{FF2B5EF4-FFF2-40B4-BE49-F238E27FC236}">
                    <a16:creationId xmlns:a16="http://schemas.microsoft.com/office/drawing/2014/main" id="{58392AEF-BD72-447F-ADF6-3286F37FB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3" name="Freeform 6102">
                <a:extLst>
                  <a:ext uri="{FF2B5EF4-FFF2-40B4-BE49-F238E27FC236}">
                    <a16:creationId xmlns:a16="http://schemas.microsoft.com/office/drawing/2014/main" id="{4D94BCDC-F190-4D8E-92A5-AAF1BB8A9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4" name="Freeform 6103">
                <a:extLst>
                  <a:ext uri="{FF2B5EF4-FFF2-40B4-BE49-F238E27FC236}">
                    <a16:creationId xmlns:a16="http://schemas.microsoft.com/office/drawing/2014/main" id="{08EF827A-EF16-4A46-B20C-3D6E94106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5" name="Freeform 6104">
                <a:extLst>
                  <a:ext uri="{FF2B5EF4-FFF2-40B4-BE49-F238E27FC236}">
                    <a16:creationId xmlns:a16="http://schemas.microsoft.com/office/drawing/2014/main" id="{882845AC-636F-4550-AA3B-1FED6B549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6" name="Freeform 6105">
                <a:extLst>
                  <a:ext uri="{FF2B5EF4-FFF2-40B4-BE49-F238E27FC236}">
                    <a16:creationId xmlns:a16="http://schemas.microsoft.com/office/drawing/2014/main" id="{99DFDB14-0308-471C-93C6-DA79A0167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7" name="Freeform 6106">
                <a:extLst>
                  <a:ext uri="{FF2B5EF4-FFF2-40B4-BE49-F238E27FC236}">
                    <a16:creationId xmlns:a16="http://schemas.microsoft.com/office/drawing/2014/main" id="{0445270A-BA84-48FF-90B1-1AB3DFAC9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8" name="Freeform 6107">
                <a:extLst>
                  <a:ext uri="{FF2B5EF4-FFF2-40B4-BE49-F238E27FC236}">
                    <a16:creationId xmlns:a16="http://schemas.microsoft.com/office/drawing/2014/main" id="{E1C13B64-1C9B-4BD0-8269-FC7C0FA8B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9" name="Freeform 6108">
                <a:extLst>
                  <a:ext uri="{FF2B5EF4-FFF2-40B4-BE49-F238E27FC236}">
                    <a16:creationId xmlns:a16="http://schemas.microsoft.com/office/drawing/2014/main" id="{AE34FBDD-7042-44AC-90B3-EC37B5E76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0" name="Freeform 6109">
                <a:extLst>
                  <a:ext uri="{FF2B5EF4-FFF2-40B4-BE49-F238E27FC236}">
                    <a16:creationId xmlns:a16="http://schemas.microsoft.com/office/drawing/2014/main" id="{AFECA511-DE09-4AA9-A967-99AA19EE6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1" name="Freeform 6110">
                <a:extLst>
                  <a:ext uri="{FF2B5EF4-FFF2-40B4-BE49-F238E27FC236}">
                    <a16:creationId xmlns:a16="http://schemas.microsoft.com/office/drawing/2014/main" id="{0788F913-6E7F-46F5-9610-270AD1D9A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2" name="Freeform 6111">
                <a:extLst>
                  <a:ext uri="{FF2B5EF4-FFF2-40B4-BE49-F238E27FC236}">
                    <a16:creationId xmlns:a16="http://schemas.microsoft.com/office/drawing/2014/main" id="{E5AC1360-3AA8-422E-BD82-4007E4B57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3" name="Freeform 6112">
                <a:extLst>
                  <a:ext uri="{FF2B5EF4-FFF2-40B4-BE49-F238E27FC236}">
                    <a16:creationId xmlns:a16="http://schemas.microsoft.com/office/drawing/2014/main" id="{77AA563D-B745-4E32-ADF8-FDB9FD155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4" name="Freeform 6113">
                <a:extLst>
                  <a:ext uri="{FF2B5EF4-FFF2-40B4-BE49-F238E27FC236}">
                    <a16:creationId xmlns:a16="http://schemas.microsoft.com/office/drawing/2014/main" id="{DB188D03-458F-426A-9F60-B7980D343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5" name="Freeform 6115">
                <a:extLst>
                  <a:ext uri="{FF2B5EF4-FFF2-40B4-BE49-F238E27FC236}">
                    <a16:creationId xmlns:a16="http://schemas.microsoft.com/office/drawing/2014/main" id="{0457B61A-AA8F-40A5-8265-23C1EB770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6" name="Freeform 6116">
                <a:extLst>
                  <a:ext uri="{FF2B5EF4-FFF2-40B4-BE49-F238E27FC236}">
                    <a16:creationId xmlns:a16="http://schemas.microsoft.com/office/drawing/2014/main" id="{8D1B792B-43DA-4C64-AC08-DDAE254F2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7" name="Freeform 6117">
                <a:extLst>
                  <a:ext uri="{FF2B5EF4-FFF2-40B4-BE49-F238E27FC236}">
                    <a16:creationId xmlns:a16="http://schemas.microsoft.com/office/drawing/2014/main" id="{1EA95E40-F922-4A86-8EAD-D1AC2D7B8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8" name="Freeform 6118">
                <a:extLst>
                  <a:ext uri="{FF2B5EF4-FFF2-40B4-BE49-F238E27FC236}">
                    <a16:creationId xmlns:a16="http://schemas.microsoft.com/office/drawing/2014/main" id="{A7E7DB1B-D6C9-47C6-8A67-E2D8BD8E8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</p:grpSp>
        <p:sp>
          <p:nvSpPr>
            <p:cNvPr id="128" name="Freeform 6134">
              <a:extLst>
                <a:ext uri="{FF2B5EF4-FFF2-40B4-BE49-F238E27FC236}">
                  <a16:creationId xmlns:a16="http://schemas.microsoft.com/office/drawing/2014/main" id="{9AA6E2EB-C12A-4D98-89AF-9D6AEEF26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94" y="3600446"/>
              <a:ext cx="3809" cy="5078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29" name="Freeform 6135">
              <a:extLst>
                <a:ext uri="{FF2B5EF4-FFF2-40B4-BE49-F238E27FC236}">
                  <a16:creationId xmlns:a16="http://schemas.microsoft.com/office/drawing/2014/main" id="{01E00D08-2933-4518-B97E-8F3A5F296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423" y="3592171"/>
              <a:ext cx="1587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0" name="Freeform 6136">
              <a:extLst>
                <a:ext uri="{FF2B5EF4-FFF2-40B4-BE49-F238E27FC236}">
                  <a16:creationId xmlns:a16="http://schemas.microsoft.com/office/drawing/2014/main" id="{49142714-7DBA-4AEB-A5B6-581E0AF27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704" y="3591559"/>
              <a:ext cx="3809" cy="507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1" name="Freeform 6138">
              <a:extLst>
                <a:ext uri="{FF2B5EF4-FFF2-40B4-BE49-F238E27FC236}">
                  <a16:creationId xmlns:a16="http://schemas.microsoft.com/office/drawing/2014/main" id="{CB7EFC25-C4A1-4B6D-9D83-EB0C5C867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121" y="3604181"/>
              <a:ext cx="2539" cy="380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2" name="Freeform 6144">
              <a:extLst>
                <a:ext uri="{FF2B5EF4-FFF2-40B4-BE49-F238E27FC236}">
                  <a16:creationId xmlns:a16="http://schemas.microsoft.com/office/drawing/2014/main" id="{A1FD1648-3A31-4D6B-B480-071FDCB67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105" y="3582584"/>
              <a:ext cx="5081" cy="3809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3" name="Freeform 6149">
              <a:extLst>
                <a:ext uri="{FF2B5EF4-FFF2-40B4-BE49-F238E27FC236}">
                  <a16:creationId xmlns:a16="http://schemas.microsoft.com/office/drawing/2014/main" id="{35C694B1-D165-404F-8D9E-97E505B5C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26" y="3592044"/>
              <a:ext cx="3175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4" name="Freeform 6150">
              <a:extLst>
                <a:ext uri="{FF2B5EF4-FFF2-40B4-BE49-F238E27FC236}">
                  <a16:creationId xmlns:a16="http://schemas.microsoft.com/office/drawing/2014/main" id="{3E9D458F-DABF-4B99-8418-70F83E65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330" y="3600797"/>
              <a:ext cx="3809" cy="253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</p:grpSp>
      <p:graphicFrame>
        <p:nvGraphicFramePr>
          <p:cNvPr id="1027" name="Chart 1026">
            <a:extLst>
              <a:ext uri="{FF2B5EF4-FFF2-40B4-BE49-F238E27FC236}">
                <a16:creationId xmlns:a16="http://schemas.microsoft.com/office/drawing/2014/main" id="{1B17C7EB-0FAD-41E6-9BE9-1AEB806F65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7969677"/>
              </p:ext>
            </p:extLst>
          </p:nvPr>
        </p:nvGraphicFramePr>
        <p:xfrm>
          <a:off x="5869213" y="4580201"/>
          <a:ext cx="1825175" cy="1595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7" name="Rectangle 186">
            <a:extLst>
              <a:ext uri="{FF2B5EF4-FFF2-40B4-BE49-F238E27FC236}">
                <a16:creationId xmlns:a16="http://schemas.microsoft.com/office/drawing/2014/main" id="{B46D891C-8009-4D3A-AE8D-056B662B8089}"/>
              </a:ext>
            </a:extLst>
          </p:cNvPr>
          <p:cNvSpPr/>
          <p:nvPr/>
        </p:nvSpPr>
        <p:spPr>
          <a:xfrm>
            <a:off x="4625346" y="5043425"/>
            <a:ext cx="1331136" cy="276999"/>
          </a:xfrm>
          <a:prstGeom prst="rect">
            <a:avLst/>
          </a:prstGeom>
          <a:solidFill>
            <a:srgbClr val="CE295E"/>
          </a:solidFill>
        </p:spPr>
        <p:txBody>
          <a:bodyPr wrap="non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0A5AD744-30BD-4F9E-88ED-80B7CB0B905E}"/>
              </a:ext>
            </a:extLst>
          </p:cNvPr>
          <p:cNvSpPr/>
          <p:nvPr/>
        </p:nvSpPr>
        <p:spPr>
          <a:xfrm>
            <a:off x="4625346" y="5794370"/>
            <a:ext cx="1331136" cy="276999"/>
          </a:xfrm>
          <a:prstGeom prst="rect">
            <a:avLst/>
          </a:prstGeom>
          <a:solidFill>
            <a:srgbClr val="404040"/>
          </a:solidFill>
        </p:spPr>
        <p:txBody>
          <a:bodyPr wrap="non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BAB1ACF7-5AEB-4633-8F49-D88B53378400}"/>
              </a:ext>
            </a:extLst>
          </p:cNvPr>
          <p:cNvSpPr/>
          <p:nvPr/>
        </p:nvSpPr>
        <p:spPr>
          <a:xfrm>
            <a:off x="4807597" y="4564487"/>
            <a:ext cx="95979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CE295E"/>
                </a:solidFill>
                <a:latin typeface="+mj-lt"/>
              </a:rPr>
              <a:t>87%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D47EB548-7973-4FFC-B967-63DC95FCDF00}"/>
              </a:ext>
            </a:extLst>
          </p:cNvPr>
          <p:cNvSpPr/>
          <p:nvPr/>
        </p:nvSpPr>
        <p:spPr>
          <a:xfrm>
            <a:off x="4807597" y="5335127"/>
            <a:ext cx="95979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404040"/>
                </a:solidFill>
                <a:latin typeface="+mj-lt"/>
              </a:rPr>
              <a:t>42%</a:t>
            </a:r>
          </a:p>
        </p:txBody>
      </p:sp>
      <p:sp>
        <p:nvSpPr>
          <p:cNvPr id="1028" name="Oval 1027">
            <a:extLst>
              <a:ext uri="{FF2B5EF4-FFF2-40B4-BE49-F238E27FC236}">
                <a16:creationId xmlns:a16="http://schemas.microsoft.com/office/drawing/2014/main" id="{C98C02B3-B192-4C19-95D4-A5FA419DA95D}"/>
              </a:ext>
            </a:extLst>
          </p:cNvPr>
          <p:cNvSpPr/>
          <p:nvPr/>
        </p:nvSpPr>
        <p:spPr>
          <a:xfrm>
            <a:off x="8467385" y="4060864"/>
            <a:ext cx="581993" cy="581993"/>
          </a:xfrm>
          <a:prstGeom prst="ellipse">
            <a:avLst/>
          </a:prstGeom>
          <a:solidFill>
            <a:srgbClr val="CE295E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917D667-8C6B-4BE2-89A8-EE34784ECF48}"/>
              </a:ext>
            </a:extLst>
          </p:cNvPr>
          <p:cNvSpPr/>
          <p:nvPr/>
        </p:nvSpPr>
        <p:spPr>
          <a:xfrm>
            <a:off x="8467385" y="4877162"/>
            <a:ext cx="581993" cy="581993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2EDD0A13-925F-4A1B-ABFB-3C67C1357966}"/>
              </a:ext>
            </a:extLst>
          </p:cNvPr>
          <p:cNvSpPr/>
          <p:nvPr/>
        </p:nvSpPr>
        <p:spPr>
          <a:xfrm>
            <a:off x="8467385" y="5693459"/>
            <a:ext cx="581993" cy="581993"/>
          </a:xfrm>
          <a:prstGeom prst="ellipse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 154">
            <a:extLst>
              <a:ext uri="{FF2B5EF4-FFF2-40B4-BE49-F238E27FC236}">
                <a16:creationId xmlns:a16="http://schemas.microsoft.com/office/drawing/2014/main" id="{BA54671E-ACFD-4428-B4B7-A37E5BA61CB3}"/>
              </a:ext>
            </a:extLst>
          </p:cNvPr>
          <p:cNvSpPr>
            <a:spLocks/>
          </p:cNvSpPr>
          <p:nvPr/>
        </p:nvSpPr>
        <p:spPr bwMode="auto">
          <a:xfrm>
            <a:off x="8689204" y="4222451"/>
            <a:ext cx="138355" cy="258819"/>
          </a:xfrm>
          <a:custGeom>
            <a:avLst/>
            <a:gdLst>
              <a:gd name="T0" fmla="*/ 49 w 49"/>
              <a:gd name="T1" fmla="*/ 28 h 92"/>
              <a:gd name="T2" fmla="*/ 32 w 49"/>
              <a:gd name="T3" fmla="*/ 28 h 92"/>
              <a:gd name="T4" fmla="*/ 32 w 49"/>
              <a:gd name="T5" fmla="*/ 20 h 92"/>
              <a:gd name="T6" fmla="*/ 36 w 49"/>
              <a:gd name="T7" fmla="*/ 16 h 92"/>
              <a:gd name="T8" fmla="*/ 48 w 49"/>
              <a:gd name="T9" fmla="*/ 16 h 92"/>
              <a:gd name="T10" fmla="*/ 48 w 49"/>
              <a:gd name="T11" fmla="*/ 0 h 92"/>
              <a:gd name="T12" fmla="*/ 31 w 49"/>
              <a:gd name="T13" fmla="*/ 0 h 92"/>
              <a:gd name="T14" fmla="*/ 12 w 49"/>
              <a:gd name="T15" fmla="*/ 19 h 92"/>
              <a:gd name="T16" fmla="*/ 12 w 49"/>
              <a:gd name="T17" fmla="*/ 28 h 92"/>
              <a:gd name="T18" fmla="*/ 0 w 49"/>
              <a:gd name="T19" fmla="*/ 28 h 92"/>
              <a:gd name="T20" fmla="*/ 0 w 49"/>
              <a:gd name="T21" fmla="*/ 44 h 92"/>
              <a:gd name="T22" fmla="*/ 12 w 49"/>
              <a:gd name="T23" fmla="*/ 44 h 92"/>
              <a:gd name="T24" fmla="*/ 12 w 49"/>
              <a:gd name="T25" fmla="*/ 92 h 92"/>
              <a:gd name="T26" fmla="*/ 32 w 49"/>
              <a:gd name="T27" fmla="*/ 92 h 92"/>
              <a:gd name="T28" fmla="*/ 32 w 49"/>
              <a:gd name="T29" fmla="*/ 44 h 92"/>
              <a:gd name="T30" fmla="*/ 47 w 49"/>
              <a:gd name="T31" fmla="*/ 44 h 92"/>
              <a:gd name="T32" fmla="*/ 49 w 49"/>
              <a:gd name="T33" fmla="*/ 2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" h="92">
                <a:moveTo>
                  <a:pt x="49" y="28"/>
                </a:moveTo>
                <a:cubicBezTo>
                  <a:pt x="32" y="28"/>
                  <a:pt x="32" y="28"/>
                  <a:pt x="32" y="28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17"/>
                  <a:pt x="34" y="16"/>
                  <a:pt x="36" y="16"/>
                </a:cubicBezTo>
                <a:cubicBezTo>
                  <a:pt x="38" y="16"/>
                  <a:pt x="48" y="16"/>
                  <a:pt x="48" y="16"/>
                </a:cubicBezTo>
                <a:cubicBezTo>
                  <a:pt x="48" y="0"/>
                  <a:pt x="48" y="0"/>
                  <a:pt x="4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5" y="0"/>
                  <a:pt x="12" y="12"/>
                  <a:pt x="12" y="19"/>
                </a:cubicBezTo>
                <a:cubicBezTo>
                  <a:pt x="12" y="28"/>
                  <a:pt x="12" y="28"/>
                  <a:pt x="12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44"/>
                  <a:pt x="0" y="44"/>
                  <a:pt x="0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65"/>
                  <a:pt x="12" y="92"/>
                  <a:pt x="1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2"/>
                  <a:pt x="32" y="64"/>
                  <a:pt x="32" y="44"/>
                </a:cubicBezTo>
                <a:cubicBezTo>
                  <a:pt x="47" y="44"/>
                  <a:pt x="47" y="44"/>
                  <a:pt x="47" y="44"/>
                </a:cubicBezTo>
                <a:lnTo>
                  <a:pt x="49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6" name="Freeform 162">
            <a:extLst>
              <a:ext uri="{FF2B5EF4-FFF2-40B4-BE49-F238E27FC236}">
                <a16:creationId xmlns:a16="http://schemas.microsoft.com/office/drawing/2014/main" id="{8AD2DF00-0982-4B28-B4A0-DF7B4B6DA358}"/>
              </a:ext>
            </a:extLst>
          </p:cNvPr>
          <p:cNvSpPr>
            <a:spLocks/>
          </p:cNvSpPr>
          <p:nvPr/>
        </p:nvSpPr>
        <p:spPr bwMode="auto">
          <a:xfrm>
            <a:off x="8631357" y="5066778"/>
            <a:ext cx="254048" cy="202761"/>
          </a:xfrm>
          <a:custGeom>
            <a:avLst/>
            <a:gdLst>
              <a:gd name="T0" fmla="*/ 90 w 90"/>
              <a:gd name="T1" fmla="*/ 9 h 72"/>
              <a:gd name="T2" fmla="*/ 81 w 90"/>
              <a:gd name="T3" fmla="*/ 9 h 72"/>
              <a:gd name="T4" fmla="*/ 86 w 90"/>
              <a:gd name="T5" fmla="*/ 1 h 72"/>
              <a:gd name="T6" fmla="*/ 75 w 90"/>
              <a:gd name="T7" fmla="*/ 6 h 72"/>
              <a:gd name="T8" fmla="*/ 61 w 90"/>
              <a:gd name="T9" fmla="*/ 0 h 72"/>
              <a:gd name="T10" fmla="*/ 43 w 90"/>
              <a:gd name="T11" fmla="*/ 18 h 72"/>
              <a:gd name="T12" fmla="*/ 44 w 90"/>
              <a:gd name="T13" fmla="*/ 22 h 72"/>
              <a:gd name="T14" fmla="*/ 6 w 90"/>
              <a:gd name="T15" fmla="*/ 3 h 72"/>
              <a:gd name="T16" fmla="*/ 4 w 90"/>
              <a:gd name="T17" fmla="*/ 12 h 72"/>
              <a:gd name="T18" fmla="*/ 12 w 90"/>
              <a:gd name="T19" fmla="*/ 28 h 72"/>
              <a:gd name="T20" fmla="*/ 4 w 90"/>
              <a:gd name="T21" fmla="*/ 25 h 72"/>
              <a:gd name="T22" fmla="*/ 4 w 90"/>
              <a:gd name="T23" fmla="*/ 26 h 72"/>
              <a:gd name="T24" fmla="*/ 18 w 90"/>
              <a:gd name="T25" fmla="*/ 43 h 72"/>
              <a:gd name="T26" fmla="*/ 10 w 90"/>
              <a:gd name="T27" fmla="*/ 44 h 72"/>
              <a:gd name="T28" fmla="*/ 27 w 90"/>
              <a:gd name="T29" fmla="*/ 56 h 72"/>
              <a:gd name="T30" fmla="*/ 0 w 90"/>
              <a:gd name="T31" fmla="*/ 64 h 72"/>
              <a:gd name="T32" fmla="*/ 28 w 90"/>
              <a:gd name="T33" fmla="*/ 72 h 72"/>
              <a:gd name="T34" fmla="*/ 80 w 90"/>
              <a:gd name="T35" fmla="*/ 20 h 72"/>
              <a:gd name="T36" fmla="*/ 80 w 90"/>
              <a:gd name="T37" fmla="*/ 18 h 72"/>
              <a:gd name="T38" fmla="*/ 90 w 90"/>
              <a:gd name="T3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72">
                <a:moveTo>
                  <a:pt x="90" y="9"/>
                </a:moveTo>
                <a:cubicBezTo>
                  <a:pt x="87" y="11"/>
                  <a:pt x="84" y="11"/>
                  <a:pt x="81" y="9"/>
                </a:cubicBezTo>
                <a:cubicBezTo>
                  <a:pt x="85" y="7"/>
                  <a:pt x="85" y="6"/>
                  <a:pt x="86" y="1"/>
                </a:cubicBezTo>
                <a:cubicBezTo>
                  <a:pt x="83" y="3"/>
                  <a:pt x="79" y="5"/>
                  <a:pt x="75" y="6"/>
                </a:cubicBezTo>
                <a:cubicBezTo>
                  <a:pt x="71" y="2"/>
                  <a:pt x="67" y="0"/>
                  <a:pt x="61" y="0"/>
                </a:cubicBezTo>
                <a:cubicBezTo>
                  <a:pt x="51" y="0"/>
                  <a:pt x="43" y="8"/>
                  <a:pt x="43" y="18"/>
                </a:cubicBezTo>
                <a:cubicBezTo>
                  <a:pt x="43" y="20"/>
                  <a:pt x="43" y="21"/>
                  <a:pt x="44" y="22"/>
                </a:cubicBezTo>
                <a:cubicBezTo>
                  <a:pt x="29" y="22"/>
                  <a:pt x="15" y="14"/>
                  <a:pt x="6" y="3"/>
                </a:cubicBezTo>
                <a:cubicBezTo>
                  <a:pt x="5" y="6"/>
                  <a:pt x="4" y="9"/>
                  <a:pt x="4" y="12"/>
                </a:cubicBezTo>
                <a:cubicBezTo>
                  <a:pt x="4" y="19"/>
                  <a:pt x="7" y="24"/>
                  <a:pt x="12" y="28"/>
                </a:cubicBezTo>
                <a:cubicBezTo>
                  <a:pt x="9" y="27"/>
                  <a:pt x="6" y="27"/>
                  <a:pt x="4" y="25"/>
                </a:cubicBezTo>
                <a:cubicBezTo>
                  <a:pt x="4" y="25"/>
                  <a:pt x="4" y="25"/>
                  <a:pt x="4" y="26"/>
                </a:cubicBezTo>
                <a:cubicBezTo>
                  <a:pt x="4" y="34"/>
                  <a:pt x="10" y="42"/>
                  <a:pt x="18" y="43"/>
                </a:cubicBezTo>
                <a:cubicBezTo>
                  <a:pt x="15" y="44"/>
                  <a:pt x="13" y="44"/>
                  <a:pt x="10" y="44"/>
                </a:cubicBezTo>
                <a:cubicBezTo>
                  <a:pt x="12" y="51"/>
                  <a:pt x="19" y="56"/>
                  <a:pt x="27" y="56"/>
                </a:cubicBezTo>
                <a:cubicBezTo>
                  <a:pt x="19" y="62"/>
                  <a:pt x="9" y="65"/>
                  <a:pt x="0" y="64"/>
                </a:cubicBezTo>
                <a:cubicBezTo>
                  <a:pt x="8" y="69"/>
                  <a:pt x="18" y="72"/>
                  <a:pt x="28" y="72"/>
                </a:cubicBezTo>
                <a:cubicBezTo>
                  <a:pt x="61" y="72"/>
                  <a:pt x="80" y="44"/>
                  <a:pt x="80" y="20"/>
                </a:cubicBezTo>
                <a:cubicBezTo>
                  <a:pt x="80" y="19"/>
                  <a:pt x="80" y="19"/>
                  <a:pt x="80" y="18"/>
                </a:cubicBezTo>
                <a:cubicBezTo>
                  <a:pt x="83" y="15"/>
                  <a:pt x="87" y="13"/>
                  <a:pt x="90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05EB04D-523A-471B-94D7-64FDA15599AA}"/>
              </a:ext>
            </a:extLst>
          </p:cNvPr>
          <p:cNvGrpSpPr/>
          <p:nvPr/>
        </p:nvGrpSpPr>
        <p:grpSpPr>
          <a:xfrm>
            <a:off x="8634339" y="5859817"/>
            <a:ext cx="248085" cy="249277"/>
            <a:chOff x="3406775" y="2181225"/>
            <a:chExt cx="330200" cy="331788"/>
          </a:xfrm>
          <a:solidFill>
            <a:schemeClr val="bg1"/>
          </a:solidFill>
        </p:grpSpPr>
        <p:sp>
          <p:nvSpPr>
            <p:cNvPr id="198" name="Oval 190">
              <a:extLst>
                <a:ext uri="{FF2B5EF4-FFF2-40B4-BE49-F238E27FC236}">
                  <a16:creationId xmlns:a16="http://schemas.microsoft.com/office/drawing/2014/main" id="{BD285FB7-C65E-4A4F-9730-2C7BDE085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388" y="2257425"/>
              <a:ext cx="180975" cy="179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91">
              <a:extLst>
                <a:ext uri="{FF2B5EF4-FFF2-40B4-BE49-F238E27FC236}">
                  <a16:creationId xmlns:a16="http://schemas.microsoft.com/office/drawing/2014/main" id="{BBC06FF8-9B23-4376-9786-14D97DD1D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2181225"/>
              <a:ext cx="14288" cy="112713"/>
            </a:xfrm>
            <a:custGeom>
              <a:avLst/>
              <a:gdLst>
                <a:gd name="T0" fmla="*/ 4 w 4"/>
                <a:gd name="T1" fmla="*/ 0 h 30"/>
                <a:gd name="T2" fmla="*/ 0 w 4"/>
                <a:gd name="T3" fmla="*/ 1 h 30"/>
                <a:gd name="T4" fmla="*/ 0 w 4"/>
                <a:gd name="T5" fmla="*/ 30 h 30"/>
                <a:gd name="T6" fmla="*/ 4 w 4"/>
                <a:gd name="T7" fmla="*/ 30 h 30"/>
                <a:gd name="T8" fmla="*/ 4 w 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0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92">
              <a:extLst>
                <a:ext uri="{FF2B5EF4-FFF2-40B4-BE49-F238E27FC236}">
                  <a16:creationId xmlns:a16="http://schemas.microsoft.com/office/drawing/2014/main" id="{C6700C49-7AD6-494F-83F0-8DEBBC73A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2181225"/>
              <a:ext cx="14288" cy="112713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0 w 4"/>
                <a:gd name="T5" fmla="*/ 0 h 30"/>
                <a:gd name="T6" fmla="*/ 0 w 4"/>
                <a:gd name="T7" fmla="*/ 30 h 30"/>
                <a:gd name="T8" fmla="*/ 4 w 4"/>
                <a:gd name="T9" fmla="*/ 30 h 30"/>
                <a:gd name="T10" fmla="*/ 4 w 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93">
              <a:extLst>
                <a:ext uri="{FF2B5EF4-FFF2-40B4-BE49-F238E27FC236}">
                  <a16:creationId xmlns:a16="http://schemas.microsoft.com/office/drawing/2014/main" id="{4134947C-4D7B-463E-A659-A8F440E310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6775" y="2181225"/>
              <a:ext cx="330200" cy="331788"/>
            </a:xfrm>
            <a:custGeom>
              <a:avLst/>
              <a:gdLst>
                <a:gd name="T0" fmla="*/ 88 w 88"/>
                <a:gd name="T1" fmla="*/ 71 h 88"/>
                <a:gd name="T2" fmla="*/ 88 w 88"/>
                <a:gd name="T3" fmla="*/ 30 h 88"/>
                <a:gd name="T4" fmla="*/ 88 w 88"/>
                <a:gd name="T5" fmla="*/ 17 h 88"/>
                <a:gd name="T6" fmla="*/ 88 w 88"/>
                <a:gd name="T7" fmla="*/ 14 h 88"/>
                <a:gd name="T8" fmla="*/ 74 w 88"/>
                <a:gd name="T9" fmla="*/ 0 h 88"/>
                <a:gd name="T10" fmla="*/ 24 w 88"/>
                <a:gd name="T11" fmla="*/ 0 h 88"/>
                <a:gd name="T12" fmla="*/ 24 w 88"/>
                <a:gd name="T13" fmla="*/ 24 h 88"/>
                <a:gd name="T14" fmla="*/ 44 w 88"/>
                <a:gd name="T15" fmla="*/ 16 h 88"/>
                <a:gd name="T16" fmla="*/ 68 w 88"/>
                <a:gd name="T17" fmla="*/ 30 h 88"/>
                <a:gd name="T18" fmla="*/ 84 w 88"/>
                <a:gd name="T19" fmla="*/ 30 h 88"/>
                <a:gd name="T20" fmla="*/ 84 w 88"/>
                <a:gd name="T21" fmla="*/ 71 h 88"/>
                <a:gd name="T22" fmla="*/ 71 w 88"/>
                <a:gd name="T23" fmla="*/ 84 h 88"/>
                <a:gd name="T24" fmla="*/ 17 w 88"/>
                <a:gd name="T25" fmla="*/ 84 h 88"/>
                <a:gd name="T26" fmla="*/ 4 w 88"/>
                <a:gd name="T27" fmla="*/ 71 h 88"/>
                <a:gd name="T28" fmla="*/ 4 w 88"/>
                <a:gd name="T29" fmla="*/ 30 h 88"/>
                <a:gd name="T30" fmla="*/ 4 w 88"/>
                <a:gd name="T31" fmla="*/ 17 h 88"/>
                <a:gd name="T32" fmla="*/ 4 w 88"/>
                <a:gd name="T33" fmla="*/ 4 h 88"/>
                <a:gd name="T34" fmla="*/ 0 w 88"/>
                <a:gd name="T35" fmla="*/ 14 h 88"/>
                <a:gd name="T36" fmla="*/ 0 w 88"/>
                <a:gd name="T37" fmla="*/ 17 h 88"/>
                <a:gd name="T38" fmla="*/ 0 w 88"/>
                <a:gd name="T39" fmla="*/ 30 h 88"/>
                <a:gd name="T40" fmla="*/ 0 w 88"/>
                <a:gd name="T41" fmla="*/ 71 h 88"/>
                <a:gd name="T42" fmla="*/ 17 w 88"/>
                <a:gd name="T43" fmla="*/ 88 h 88"/>
                <a:gd name="T44" fmla="*/ 71 w 88"/>
                <a:gd name="T45" fmla="*/ 88 h 88"/>
                <a:gd name="T46" fmla="*/ 88 w 88"/>
                <a:gd name="T47" fmla="*/ 71 h 88"/>
                <a:gd name="T48" fmla="*/ 82 w 88"/>
                <a:gd name="T49" fmla="*/ 24 h 88"/>
                <a:gd name="T50" fmla="*/ 70 w 88"/>
                <a:gd name="T51" fmla="*/ 24 h 88"/>
                <a:gd name="T52" fmla="*/ 68 w 88"/>
                <a:gd name="T53" fmla="*/ 22 h 88"/>
                <a:gd name="T54" fmla="*/ 68 w 88"/>
                <a:gd name="T55" fmla="*/ 10 h 88"/>
                <a:gd name="T56" fmla="*/ 70 w 88"/>
                <a:gd name="T57" fmla="*/ 8 h 88"/>
                <a:gd name="T58" fmla="*/ 82 w 88"/>
                <a:gd name="T59" fmla="*/ 8 h 88"/>
                <a:gd name="T60" fmla="*/ 84 w 88"/>
                <a:gd name="T61" fmla="*/ 10 h 88"/>
                <a:gd name="T62" fmla="*/ 84 w 88"/>
                <a:gd name="T63" fmla="*/ 17 h 88"/>
                <a:gd name="T64" fmla="*/ 84 w 88"/>
                <a:gd name="T65" fmla="*/ 22 h 88"/>
                <a:gd name="T66" fmla="*/ 82 w 88"/>
                <a:gd name="T67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8">
                  <a:moveTo>
                    <a:pt x="88" y="71"/>
                  </a:moveTo>
                  <a:cubicBezTo>
                    <a:pt x="88" y="30"/>
                    <a:pt x="88" y="30"/>
                    <a:pt x="88" y="3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6"/>
                    <a:pt x="82" y="0"/>
                    <a:pt x="7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9" y="19"/>
                    <a:pt x="36" y="16"/>
                    <a:pt x="44" y="16"/>
                  </a:cubicBezTo>
                  <a:cubicBezTo>
                    <a:pt x="54" y="16"/>
                    <a:pt x="63" y="22"/>
                    <a:pt x="68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8"/>
                    <a:pt x="78" y="84"/>
                    <a:pt x="71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0" y="84"/>
                    <a:pt x="4" y="78"/>
                    <a:pt x="4" y="71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1"/>
                    <a:pt x="7" y="88"/>
                    <a:pt x="17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81" y="88"/>
                    <a:pt x="88" y="81"/>
                    <a:pt x="88" y="71"/>
                  </a:cubicBezTo>
                  <a:close/>
                  <a:moveTo>
                    <a:pt x="82" y="24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69" y="24"/>
                    <a:pt x="68" y="23"/>
                    <a:pt x="68" y="22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9" y="8"/>
                    <a:pt x="70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8"/>
                    <a:pt x="84" y="9"/>
                    <a:pt x="84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3"/>
                    <a:pt x="83" y="24"/>
                    <a:pt x="8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2" name="Rectangle 201">
            <a:extLst>
              <a:ext uri="{FF2B5EF4-FFF2-40B4-BE49-F238E27FC236}">
                <a16:creationId xmlns:a16="http://schemas.microsoft.com/office/drawing/2014/main" id="{70D38E9A-94A7-447A-89C1-EB62E888BD09}"/>
              </a:ext>
            </a:extLst>
          </p:cNvPr>
          <p:cNvSpPr/>
          <p:nvPr/>
        </p:nvSpPr>
        <p:spPr>
          <a:xfrm>
            <a:off x="9168342" y="4136416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F628A559-BC49-4742-82C4-4124FF63A8B1}"/>
              </a:ext>
            </a:extLst>
          </p:cNvPr>
          <p:cNvSpPr/>
          <p:nvPr/>
        </p:nvSpPr>
        <p:spPr>
          <a:xfrm>
            <a:off x="9168342" y="4941623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EBFB0FE-B591-4089-A1B4-FF85CA99D9DA}"/>
              </a:ext>
            </a:extLst>
          </p:cNvPr>
          <p:cNvSpPr/>
          <p:nvPr/>
        </p:nvSpPr>
        <p:spPr>
          <a:xfrm>
            <a:off x="9168342" y="5769011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42960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7" t="9748" r="23853" b="5877"/>
          <a:stretch/>
        </p:blipFill>
        <p:spPr>
          <a:xfrm>
            <a:off x="3048000" y="1"/>
            <a:ext cx="6096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 rot="18900000">
            <a:off x="4167699" y="1500699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3" y="2274840"/>
            <a:ext cx="330407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3681074" y="4409266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D9FB-5603-488F-827B-05F43B91C25A}"/>
              </a:ext>
            </a:extLst>
          </p:cNvPr>
          <p:cNvSpPr/>
          <p:nvPr/>
        </p:nvSpPr>
        <p:spPr>
          <a:xfrm rot="18900000">
            <a:off x="5424287" y="621132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A70618-CDC0-4C13-8EE9-54ABCDECF7CC}"/>
              </a:ext>
            </a:extLst>
          </p:cNvPr>
          <p:cNvSpPr/>
          <p:nvPr/>
        </p:nvSpPr>
        <p:spPr>
          <a:xfrm>
            <a:off x="6699988" y="580995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6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7777"/>
      </a:accent1>
      <a:accent2>
        <a:srgbClr val="64A4CA"/>
      </a:accent2>
      <a:accent3>
        <a:srgbClr val="F2C232"/>
      </a:accent3>
      <a:accent4>
        <a:srgbClr val="66C5F3"/>
      </a:accent4>
      <a:accent5>
        <a:srgbClr val="E37777"/>
      </a:accent5>
      <a:accent6>
        <a:srgbClr val="64A4CA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680</Words>
  <Application>Microsoft Office PowerPoint</Application>
  <PresentationFormat>Widescreen</PresentationFormat>
  <Paragraphs>86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Segoe UI</vt:lpstr>
      <vt:lpstr>Segoe UI Light</vt:lpstr>
      <vt:lpstr>Office Theme</vt:lpstr>
      <vt:lpstr>PowerPoint Presentation</vt:lpstr>
      <vt:lpstr>Dashboard</vt:lpstr>
      <vt:lpstr>dashboard</vt:lpstr>
      <vt:lpstr>dashboard</vt:lpstr>
      <vt:lpstr>PowerPoint Presentation</vt:lpstr>
      <vt:lpstr>dashboard</vt:lpstr>
      <vt:lpstr>dashboard</vt:lpstr>
      <vt:lpstr>dashboard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HP</cp:lastModifiedBy>
  <cp:revision>203</cp:revision>
  <dcterms:created xsi:type="dcterms:W3CDTF">2018-02-12T03:40:49Z</dcterms:created>
  <dcterms:modified xsi:type="dcterms:W3CDTF">2019-06-29T10:44:05Z</dcterms:modified>
</cp:coreProperties>
</file>